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7" r:id="rId5"/>
    <p:sldId id="258" r:id="rId6"/>
    <p:sldId id="256" r:id="rId7"/>
    <p:sldId id="259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8" r:id="rId25"/>
    <p:sldId id="279" r:id="rId26"/>
    <p:sldId id="280" r:id="rId27"/>
    <p:sldId id="283" r:id="rId28"/>
    <p:sldId id="281" r:id="rId29"/>
    <p:sldId id="282" r:id="rId30"/>
    <p:sldId id="284" r:id="rId31"/>
    <p:sldId id="285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9F05"/>
    <a:srgbClr val="72737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61802FB-DF33-EDF2-1FCA-E677C4C557D6}" v="44" dt="2022-10-19T04:54:24.212"/>
    <p1510:client id="{C299EDD6-0792-4C1B-AEDB-3979E60D1E43}" v="108" dt="2022-10-19T16:03:31.754"/>
    <p1510:client id="{D8F5E0D3-09BB-48E7-9CF2-5573497CE95F}" v="1605" dt="2022-10-19T09:11:34.382"/>
    <p1510:client id="{F39708C0-D487-4B46-9263-4EA88BE6C060}" v="5342" dt="2022-10-19T16:34:14.46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0-19T05:38:04.67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74,'0'-1,"1"-1,0 1,0-1,0 1,-1-1,2 1,-1 0,0-1,0 1,0 0,0 0,1 0,-1 0,1 0,-1 0,1 0,1 0,29-14,2 5,1 2,0 2,69-4,403 8,-254 4,1954-2,-2187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9T05:38:58.455"/>
    </inkml:context>
    <inkml:brush xml:id="br0">
      <inkml:brushProperty name="width" value="0.2" units="cm"/>
      <inkml:brushProperty name="height" value="0.2" units="cm"/>
      <inkml:brushProperty name="color" value="#0B868D"/>
      <inkml:brushProperty name="inkEffects" value="ocean"/>
      <inkml:brushProperty name="anchorX" value="-40879.94922"/>
      <inkml:brushProperty name="anchorY" value="-3311.11743"/>
      <inkml:brushProperty name="scaleFactor" value="0.5"/>
    </inkml:brush>
  </inkml:definitions>
  <inkml:trace contextRef="#ctx0" brushRef="#br0">0 238 24575,'0'0'0,"4"0"0,6 0 0,5 0 0,-1-5 0,2 1 0,2-1 0,3 1 0,1 1 0,0 1 0,2 1 0,0 1 0,0 0 0,0 0 0,-5-5 0,0 0 0,0 1 0,1 0 0,1 1 0,1 1 0,1 1 0,0 1 0,1 0 0,-5-5 0,0 0 0,0 1 0,1 0 0,1 1 0,1 2 0,1 0 0,0 0 0,1 1 0,0 0 0,0 1 0,0-1 0,-1 0 0,1 0 0,0 0 0,0 0 0,-1 0 0,1 0 0,0 0 0,0 0 0,-1 0 0,1 0 0,0 0 0,0 0 0,-1 0 0,1 0 0,0 0 0,-5-5 0,0 0 0,0 0 0,0 1 0,2 1 0,1 1 0,1 1 0,0 1 0,1 0 0,0 0 0,0 0 0,0 1 0,-1-1 0,1 0 0,0 0 0,0 0 0,0 0 0,-1 0 0,1 0 0,0 0 0,0 0 0,-1 0 0,1 0 0,0 0 0,0 0 0,-1 0 0,1 0 0,0 0 0,0 0 0,4 0 0,1 0 0,-1 0 0,5 0 0,-2 0 0,0 0 0,-3 0 0,-1 0 0,-1 0 0,-1 0 0,-1 0 0,-1 0 0,5 0 0,1 0 0,-1 0 0,-1 0 0,0 0 0,-2 0 0,0 0 0,-1 0 0,0 0 0,0 0 0,-1 0 0,1 0 0,0 0 0,-1 0 0,1 0 0,-1 0 0,6 0 0,-1 0 0,1 0 0,-1 0 0,-1 0 0,-2 0 0,0 0 0,4 0 0,-1 0 0,6 0 0,-2 0 0,-5 5 0,-3 0 0,-1 0 0,-1-1 0,0-1 0,0-1 0,0-1 0,1-1 0,1 0 0,-1 0 0,1 0 0,-5 4 0,5 1 0,4-1 0,2 0 0,0-1 0,-2-1 0,0-1 0,-2-1 0,-1 0 0,-1 0 0,0 0 0,0 0 0,-1 0 0,1 0 0,-1 0 0,5-1 0,1 1 0,-5 5 0,-1 0 0,-1 0 0,-1-1 0,1-1 0,0-1 0,1-1 0,0 0 0,1-1 0,4 0 0,1-1 0,-1 1 0,0 0 0,-1 0 0,-1 0 0,-2 0 0,1 0 0,-2 0 0,1 0 0,0 0 0,-1 0 0,1 0 0,-1 0 0,1 0 0,0 0 0,0 0 0,-1 0 0,1 0 0,0 0 0,4 0 0,1 0 0,-1 0 0,0 0 0,-1 0 0,-2 0 0,0 0 0,-1 0 0,0 0 0,0 0 0,-1 0 0,1 0 0,-1 0 0,1 0 0,-1 0 0,1 0 0,0 0 0,0 0 0,-1 0 0,1 0 0,0 0 0,0 0 0,-1 0 0,1 0 0,0 0 0,-1 0 0,1 0 0,0 0 0,0 0 0,0 0 0,-1 0 0,1 0 0,0 0 0,-1 0 0,1 0 0,0 0 0,0 0 0,-1 0 0,1 0 0,0 0 0,0 0 0,-1 0 0,1 0 0,0 0 0,0 0 0,-1 0 0,1 0 0,0 0 0,-1 0 0,1 0 0,0 0 0,0 0 0,0 0 0,-1 0 0,1 0 0,0 0 0,-1 0 0,1 0 0,0 0 0,0 0 0,4 0 0,1 0 0,-1 0 0,0 0 0,-1 0 0,-2 0 0,0 0 0,-1 0 0,0 0 0,-1 0 0,1 0 0,0 0 0,-1 0 0,1 0 0,-1 0 0,1 0 0,0 0 0,0 0 0,-1 0 0,1 0 0,0 0 0,0 0 0,-1 0 0,1 0 0,0 0 0,0 0 0,-1 0 0,1 0 0,0 0 0,4 0 0,1 0 0,-1 0 0,5 0 0,-2 0 0,0 0 0,-2 0 0,-2 0 0,-2 0 0,0 0 0,-1 0 0,0 0 0,4 0 0,0 0 0,0 0 0,0 0 0,-2 0 0,0 0 0,-2 0 0,1 0 0,-1 0 0,-1 0 0,1 0 0,-1 0 0,1 0 0,-1 0 0,1 0 0,0 0 0,-1 0 0,1 0 0,0 0 0,0 0 0,4 0 0,1 0 0,-1 0 0,5 0 0,-2 0 0,0 0 0,-3 0 0,-1 0 0,-1 0 0,-1 0 0,-1 0 0,-1 0 0,1 0 0,-1 0 0,1 0 0,-1 0 0,1 0 0,-1 0 0,1 0 0,0 0 0,0 0 0,-1 0 0,1 0 0,0 0 0,0 0 0,-1 0 0,1 0 0,0 0 0,-1 0 0,1 0 0,5 0 0,-1 0 0,1 0 0,-1 0 0,3 0 0,0 0 0,-2 0 0,-1 0 0,4 0 0,-2 0 0,-1 0 0,-1 0 0,-1 0 0,-2 0 0,0 0 0,-1 0 0,-1 0 0,1 0 0,-1 0 0,1 0 0,-1 0 0,1 0 0,-1 0 0,1 0 0,0 0 0,0 0 0,-1 0 0,6 0 0,-1 0 0,1 0 0,-1 0 0,-2 0 0,0 0 0,-1 0 0,-1 0 0,0 0 0,4 0 0,1 0 0,-1 0 0,4 0 0,0 0 0,-2 0 0,-1 0 0,-7-5 0,-1 0 0,-1 0 0,-1 1 0,2 1 0,1 1 0,0 1 0,1 1 0,0-1 0,1 2 0,0-1 0,0 0 0,-5-4 0,0-1 0,0 0 0,1 1 0,1 2 0,1 0 0,1 1 0,0 0 0,1 1 0,-1 0 0,1 1 0,0-1 0,0 0 0,0 0 0,0 0 0,0 0 0,-1 0 0,1 0 0,0 0 0,0 0 0,-1 0 0,1 0 0,0 0 0,-1 0 0,1 0 0,0 0 0,0 0 0,-1 0 0,1 0 0,0 0 0,0 0 0,0 0 0,-1 0 0,1 0 0,0 0 0,-1 0 0,1 0 0,0 0 0,0 0 0,-1 0 0,1 0 0,0 0 0,0 0 0,-1-5 0,1 0 0,0 0 0,-1 1 0,1 1 0,0 1 0,0 1 0,-1 1 0,1-5 0,0 1 0,0-1 0,0 1 0,-1 2 0,1 0 0,0 1 0,-5-4 0,-1 0 0,1 1 0,1 0 0,-4-4 0,1 2 0,1 0 0,1 1 0,2 3 0,1 0 0,1 1 0,1 1 0,0 0 0,-1-5 0,2 1 0,-2-1 0,1 2 0,0 0 0,0 1 0,0 1 0,0 1 0,0 0 0,-1 0 0,1 0 0,0 0 0,-1 0 0,1 1 0,0-1 0,-1 0 0,1 0 0,0 0 0,0 0 0,0 0 0,-1 0 0,1 0 0,0 0 0,-1 0 0,1 0 0,0 0 0,0 0 0,-1 0 0,1 0 0,0-5 0,0 0 0,-1 0 0,1 1 0,0 1 0,0 1 0,-1 1 0,1 1 0,0 0 0,0 0 0,-1 0 0,1 0 0,0 0 0,0 0 0,-1 0 0,1 1 0,0-1 0,-1 0 0,1 0 0,0 0 0,-5-5 0,0 0 0,-1 0 0,2 1 0,1 1 0,1 2 0,1 0 0,0 0 0,1 1 0,0 0 0,0 1 0,0-1 0,0 0 0,-1 0 0,-4 0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CB8F67-D75A-F06F-D185-097B43CC58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83E616-122E-EBB4-A728-064FDE5A75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0A3C13-C3DF-C806-DC32-D2064750DB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C4430-C91F-4C2B-9403-04F6CF518A6C}" type="datetimeFigureOut">
              <a:rPr lang="en-US" smtClean="0"/>
              <a:t>10/19/2022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E65B61-D4DE-F8F6-A71D-91B3D8B0F7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183E1-194D-0DBC-B99F-06EB793C8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6BC21-EF57-4A17-AAE9-166F232D42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113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D0A88A-1E0B-0A44-59AC-755FBFF9E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E7ABF43-6D6F-6686-D90E-232EDC174E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581988-67A1-3548-D745-344DC21F59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C4430-C91F-4C2B-9403-04F6CF518A6C}" type="datetimeFigureOut">
              <a:rPr lang="en-US" smtClean="0"/>
              <a:t>10/19/2022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AE4172-C51B-3C50-6A36-B1F137982C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A65EE4-C499-170E-2160-DA905D9D9E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6BC21-EF57-4A17-AAE9-166F232D42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9248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8C241A3-909B-73F6-86F2-6770999DCA6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CF1B816-17E3-F1D1-00C2-F351081033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2335E6-61C4-3853-213E-622325C7BD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C4430-C91F-4C2B-9403-04F6CF518A6C}" type="datetimeFigureOut">
              <a:rPr lang="en-US" smtClean="0"/>
              <a:t>10/19/2022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0D1A01-45BE-62EF-B876-AB2730037A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A0D71A-96EE-9728-49B4-CA9394FA50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6BC21-EF57-4A17-AAE9-166F232D42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706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B2B86B-123F-1B4C-9259-FC3F99EA3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6E199B-CB20-93D1-2B84-4716E989F4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6505B9-E098-6709-D012-10B160668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C4430-C91F-4C2B-9403-04F6CF518A6C}" type="datetimeFigureOut">
              <a:rPr lang="en-US" smtClean="0"/>
              <a:t>10/19/2022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DC6491-0354-9949-0F4F-8E94F37046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F2A626-25D9-3410-FC76-3CC3DAB33B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6BC21-EF57-4A17-AAE9-166F232D42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8338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9EC8BE-E6CC-A9DE-6BB1-8CE6EA5F0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D62EF7-BA24-E7D9-E63B-7AC3F6C500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6F4713-BEEB-306F-84A6-DAF68E5410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C4430-C91F-4C2B-9403-04F6CF518A6C}" type="datetimeFigureOut">
              <a:rPr lang="en-US" smtClean="0"/>
              <a:t>10/19/2022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C1C5A4-7B3B-2D88-A898-C7E1EDA1BF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A594A9-71EF-3CAB-5860-B2CC5FC1A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6BC21-EF57-4A17-AAE9-166F232D42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1944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891CF-D8B3-3619-BE4D-45DB3BCA7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250849-F410-E0D7-FEFD-4E140C902D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873A5D-76A0-7E42-871A-6A3ADF784B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C06410-8DB8-CCAC-7FD7-C2E8C35BC2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C4430-C91F-4C2B-9403-04F6CF518A6C}" type="datetimeFigureOut">
              <a:rPr lang="en-US" smtClean="0"/>
              <a:t>10/19/2022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52CEA1-5254-3C9B-D97B-4388E7487A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38347E-0623-4CE0-06A4-F00B05D595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6BC21-EF57-4A17-AAE9-166F232D42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9104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C03F2-1123-2BD5-4972-37A482C6B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7737CC-2811-A2C2-4A18-E4844831AC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C27A94-28BA-AEFF-50BF-DE101B8E5A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1581099-00E3-A666-114E-95617E05B8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C7F5911-DF8B-2C05-C6FC-3BA88FBB3C8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0A600A9-0468-1A5B-8C16-1159F3B412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C4430-C91F-4C2B-9403-04F6CF518A6C}" type="datetimeFigureOut">
              <a:rPr lang="en-US" smtClean="0"/>
              <a:t>10/19/2022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603F1D5-3FBA-89D9-BDFC-02ADD11819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BB24923-4945-6BAE-5FDA-846CF67AF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6BC21-EF57-4A17-AAE9-166F232D42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8436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881D92-AA04-6143-FDDB-54F98D743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B083420-F66E-79A4-071C-EC2B5F572A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C4430-C91F-4C2B-9403-04F6CF518A6C}" type="datetimeFigureOut">
              <a:rPr lang="en-US" smtClean="0"/>
              <a:t>10/19/2022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A95F3B-FCD2-74A5-6940-9E5E860902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F10E4A-E597-7248-E0C2-91B7A9401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6BC21-EF57-4A17-AAE9-166F232D42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1570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8F7C5F-37A3-8F75-DD0D-6DDC2F9503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C4430-C91F-4C2B-9403-04F6CF518A6C}" type="datetimeFigureOut">
              <a:rPr lang="en-US" smtClean="0"/>
              <a:t>10/19/2022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DEBBAB-AF89-3814-B830-A95374FE9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747071-75BD-5636-09CA-FD897CEA22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6BC21-EF57-4A17-AAE9-166F232D42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4101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854F64-9F9E-5A6A-CF6B-579714BA4D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224B39-C714-610A-9680-36F333E112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8380A6-5976-A7A7-7DD1-17B505E2C5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BF572D-D7A3-A3BB-BF42-7D9D19E6A5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C4430-C91F-4C2B-9403-04F6CF518A6C}" type="datetimeFigureOut">
              <a:rPr lang="en-US" smtClean="0"/>
              <a:t>10/19/2022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DA740D-E9A3-7085-6755-AC095DE1C7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F54834-16B2-894B-3D9C-9357A2FA6C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6BC21-EF57-4A17-AAE9-166F232D42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5456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BFEFA0-203F-9C6C-DC6D-DFDB8C339C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0CD998B-766A-C1AE-68EF-8831A3FAAF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4DFA88-831B-44C6-D659-8A33A164B8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7BA212-9E33-E48F-982B-528921838E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C4430-C91F-4C2B-9403-04F6CF518A6C}" type="datetimeFigureOut">
              <a:rPr lang="en-US" smtClean="0"/>
              <a:t>10/19/2022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6D60BB-D12D-B349-504D-B52AAA8B30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DE0DA6-F01C-4557-5FCE-147BFA0CE8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6BC21-EF57-4A17-AAE9-166F232D42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6681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9F0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179BD91-E707-361F-F92B-966C37FFC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0A6867-0A21-C837-C9EE-896547845E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BE60A9-C90A-7A81-231D-ED53A33005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0C4430-C91F-4C2B-9403-04F6CF518A6C}" type="datetimeFigureOut">
              <a:rPr lang="en-US" smtClean="0"/>
              <a:t>10/19/2022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23C1FF-06D3-17D0-D3A0-4180972B81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BB967A-C621-B1BC-EA29-922D3A787C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56BC21-EF57-4A17-AAE9-166F232D42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3849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gi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customXml" Target="../ink/ink1.xml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customXml" Target="../ink/ink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5">
            <a:extLst>
              <a:ext uri="{FF2B5EF4-FFF2-40B4-BE49-F238E27FC236}">
                <a16:creationId xmlns:a16="http://schemas.microsoft.com/office/drawing/2014/main" id="{3F31A69A-8C97-E383-349B-F4DB078F56ED}"/>
              </a:ext>
            </a:extLst>
          </p:cNvPr>
          <p:cNvSpPr/>
          <p:nvPr/>
        </p:nvSpPr>
        <p:spPr>
          <a:xfrm>
            <a:off x="-3363002" y="-1864949"/>
            <a:ext cx="3804518" cy="372989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294D6A-623E-617E-AAEE-9ECD2EB9AF1B}"/>
              </a:ext>
            </a:extLst>
          </p:cNvPr>
          <p:cNvSpPr txBox="1"/>
          <p:nvPr/>
        </p:nvSpPr>
        <p:spPr>
          <a:xfrm>
            <a:off x="3508334" y="2522481"/>
            <a:ext cx="6700985" cy="156966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MX" sz="9600" b="1" err="1">
                <a:solidFill>
                  <a:schemeClr val="bg1"/>
                </a:solidFill>
                <a:latin typeface="Tahoma"/>
                <a:ea typeface="Tahoma"/>
                <a:cs typeface="Tahoma"/>
              </a:rPr>
              <a:t>Queso</a:t>
            </a:r>
            <a:r>
              <a:rPr lang="es-MX" sz="9600" b="1" err="1">
                <a:latin typeface="Tahoma"/>
                <a:ea typeface="Tahoma"/>
                <a:cs typeface="Tahoma"/>
              </a:rPr>
              <a:t>ft</a:t>
            </a:r>
            <a:r>
              <a:rPr lang="es-MX" sz="9600" b="1">
                <a:latin typeface="Tahoma"/>
                <a:ea typeface="Tahoma"/>
                <a:cs typeface="Tahoma"/>
              </a:rPr>
              <a:t>+</a:t>
            </a:r>
            <a:endParaRPr lang="en-US" sz="9600" b="1">
              <a:latin typeface="Tahoma"/>
              <a:ea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2664022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0 C 0.01081 -0.0162 0.04831 -0.0331 0.06185 -0.0331 C 0.14505 -0.0331 0.23099 0.22824 0.23099 0.49005 C 0.23099 0.35787 0.27409 0.22824 0.31419 0.22824 C 0.35729 0.22824 0.39739 0.35995 0.39739 0.49005 C 0.39739 0.425 0.41888 0.35787 0.44049 0.35787 C 0.46198 0.35787 0.48346 0.42315 0.48346 0.49005 C 0.48346 0.45625 0.49427 0.425 0.50482 0.425 C 0.51575 0.425 0.52617 0.45833 0.52617 0.49005 C 0.52617 0.47292 0.53151 0.45625 0.53711 0.45625 C 0.53984 0.45625 0.54792 0.47338 0.54792 0.49005 C 0.54792 0.48171 0.55078 0.47292 0.55312 0.47292 C 0.55312 0.47477 0.55846 0.48102 0.55846 0.49005 C 0.55846 0.48542 0.55846 0.48171 0.5612 0.48171 C 0.5612 0.48356 0.56406 0.48588 0.56406 0.49005 C 0.56406 0.48773 0.56406 0.48542 0.56406 0.48356 C 0.5668 0.48356 0.5668 0.48542 0.5668 0.48773 C 0.56966 0.48773 0.56966 0.48588 0.56966 0.48356 C 0.57239 0.48356 0.57239 0.48542 0.57239 0.48773 " pathEditMode="relative" rAng="0" ptsTypes="AAAAAAAAAAAAAAAAAA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620" y="228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4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7239 0.48773 C 0.58463 0.46458 0.62682 0.44236 0.64219 0.44236 C 0.7362 0.44236 0.83333 0.79884 0.83333 1.15532 C 0.83333 0.97569 0.8819 0.79884 0.92734 0.79884 C 0.97591 0.79884 1.02135 0.97824 1.02135 1.15532 C 1.02135 1.06667 1.04544 0.97569 1.06992 0.97569 C 1.09401 0.97569 1.11849 1.06412 1.11849 1.15532 C 1.11849 1.10972 1.13073 1.06667 1.14258 1.06667 C 1.15482 1.06667 1.16667 1.11227 1.16667 1.15532 C 1.16667 1.13218 1.17265 1.10972 1.1789 1.10972 C 1.18203 1.10972 1.19114 1.13287 1.19114 1.15532 C 1.19114 1.14398 1.19427 1.13218 1.19713 1.13218 C 1.19713 1.13472 1.20299 1.14329 1.20299 1.15532 C 1.20299 1.14931 1.20299 1.14398 1.20612 1.14398 C 1.20612 1.14653 1.20937 1.15 1.20937 1.15532 C 1.20937 1.15255 1.20937 1.14931 1.20937 1.14653 C 1.2125 1.14653 1.2125 1.14931 1.2125 1.15255 C 1.21562 1.15255 1.21562 1.15 1.21562 1.14653 C 1.21888 1.14653 1.21888 1.14931 1.21888 1.15255 " pathEditMode="relative" rAng="0" ptsTypes="AAAAAAAAAAAAAAAAAAA">
                                      <p:cBhvr>
                                        <p:cTn id="10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318" y="311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11BA90D4-80B5-6750-6B7C-6C5428176C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88683" y="78317"/>
            <a:ext cx="7014633" cy="7014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Party Celebrate Sticker by UNiDAYS_AU">
            <a:extLst>
              <a:ext uri="{FF2B5EF4-FFF2-40B4-BE49-F238E27FC236}">
                <a16:creationId xmlns:a16="http://schemas.microsoft.com/office/drawing/2014/main" id="{F515E62A-3F4A-AE11-4BF0-7DDE9F93BF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007" y="-1"/>
            <a:ext cx="8693427" cy="7014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elebration Bursting Sticker by UNiDAYS">
            <a:extLst>
              <a:ext uri="{FF2B5EF4-FFF2-40B4-BE49-F238E27FC236}">
                <a16:creationId xmlns:a16="http://schemas.microsoft.com/office/drawing/2014/main" id="{38233ABC-65D0-952C-C3DD-9E756B3D4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4082" y="2126674"/>
            <a:ext cx="2917918" cy="2917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Celebration Bursting Sticker by UNiDAYS">
            <a:extLst>
              <a:ext uri="{FF2B5EF4-FFF2-40B4-BE49-F238E27FC236}">
                <a16:creationId xmlns:a16="http://schemas.microsoft.com/office/drawing/2014/main" id="{0B0B4B52-47AD-985F-276F-17AC0B9C7B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29235" y="1970041"/>
            <a:ext cx="2917918" cy="2917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9473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41DF3AC0-F442-5D13-75DA-2BAEC5317135}"/>
              </a:ext>
            </a:extLst>
          </p:cNvPr>
          <p:cNvGrpSpPr/>
          <p:nvPr/>
        </p:nvGrpSpPr>
        <p:grpSpPr>
          <a:xfrm>
            <a:off x="2762249" y="192584"/>
            <a:ext cx="11572877" cy="1174671"/>
            <a:chOff x="3086099" y="2592884"/>
            <a:chExt cx="8478082" cy="117467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1FC721E-2800-9098-CE4D-42754E60AF1C}"/>
                </a:ext>
              </a:extLst>
            </p:cNvPr>
            <p:cNvSpPr txBox="1"/>
            <p:nvPr/>
          </p:nvSpPr>
          <p:spPr>
            <a:xfrm>
              <a:off x="3086099" y="2659559"/>
              <a:ext cx="7139071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sz="6600" err="1"/>
                <a:t>Let</a:t>
              </a:r>
              <a:r>
                <a:rPr lang="en-US" sz="6600"/>
                <a:t>’</a:t>
              </a:r>
              <a:r>
                <a:rPr lang="es-MX" sz="6600"/>
                <a:t>s </a:t>
              </a:r>
              <a:r>
                <a:rPr lang="es-MX" sz="6600" err="1"/>
                <a:t>get</a:t>
              </a:r>
              <a:r>
                <a:rPr lang="es-MX" sz="6600"/>
                <a:t>  </a:t>
              </a:r>
              <a:r>
                <a:rPr lang="es-MX" sz="6600" b="1"/>
                <a:t>SERIOUS </a:t>
              </a:r>
              <a:endParaRPr lang="en-US" sz="660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02FA822-C93B-EE5E-55CF-03B66E46876E}"/>
                </a:ext>
              </a:extLst>
            </p:cNvPr>
            <p:cNvSpPr txBox="1"/>
            <p:nvPr/>
          </p:nvSpPr>
          <p:spPr>
            <a:xfrm>
              <a:off x="5468181" y="2592884"/>
              <a:ext cx="6096000" cy="110799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s-MX" sz="6600" b="1">
                  <a:solidFill>
                    <a:schemeClr val="bg1">
                      <a:lumMod val="85000"/>
                    </a:schemeClr>
                  </a:solidFill>
                </a:rPr>
                <a:t>SERIOUS</a:t>
              </a:r>
              <a:endParaRPr lang="en-US" sz="660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pic>
        <p:nvPicPr>
          <p:cNvPr id="7170" name="Picture 2" descr="Dibujo De Caras Para Colorear - Ultra Coloring Pages">
            <a:extLst>
              <a:ext uri="{FF2B5EF4-FFF2-40B4-BE49-F238E27FC236}">
                <a16:creationId xmlns:a16="http://schemas.microsoft.com/office/drawing/2014/main" id="{092CA0F4-2BAD-1191-693A-81B1F875F2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525" y="1032332"/>
            <a:ext cx="6076950" cy="6076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9951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CEBF14B2-0A40-E1D9-862D-FE3E3AFA0200}"/>
              </a:ext>
            </a:extLst>
          </p:cNvPr>
          <p:cNvSpPr/>
          <p:nvPr/>
        </p:nvSpPr>
        <p:spPr>
          <a:xfrm>
            <a:off x="0" y="-15018"/>
            <a:ext cx="3508232" cy="69723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912C5108-3773-305C-40A5-461143813A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7745"/>
          <a:stretch/>
        </p:blipFill>
        <p:spPr>
          <a:xfrm>
            <a:off x="3312044" y="1901309"/>
            <a:ext cx="8975206" cy="4430539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A0B40673-34F9-8414-33A7-F71CB8B2293E}"/>
              </a:ext>
            </a:extLst>
          </p:cNvPr>
          <p:cNvSpPr txBox="1"/>
          <p:nvPr/>
        </p:nvSpPr>
        <p:spPr>
          <a:xfrm>
            <a:off x="-1747954" y="-1193461"/>
            <a:ext cx="10048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b="1">
                <a:solidFill>
                  <a:schemeClr val="bg1">
                    <a:lumMod val="8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Nube</a:t>
            </a:r>
            <a:br>
              <a:rPr lang="es-MX">
                <a:solidFill>
                  <a:schemeClr val="bg1">
                    <a:lumMod val="8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s-MX">
                <a:solidFill>
                  <a:schemeClr val="bg1">
                    <a:lumMod val="8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(sat.ws)</a:t>
            </a:r>
            <a:endParaRPr lang="en-US">
              <a:solidFill>
                <a:schemeClr val="bg1">
                  <a:lumMod val="8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BC6D9FB-3102-0EE2-DA6F-B75789D1E7D0}"/>
              </a:ext>
            </a:extLst>
          </p:cNvPr>
          <p:cNvSpPr txBox="1"/>
          <p:nvPr/>
        </p:nvSpPr>
        <p:spPr>
          <a:xfrm>
            <a:off x="-1578691" y="1901309"/>
            <a:ext cx="10048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err="1">
                <a:solidFill>
                  <a:schemeClr val="bg1">
                    <a:lumMod val="8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Scalon</a:t>
            </a:r>
            <a:endParaRPr lang="en-US" b="1">
              <a:solidFill>
                <a:schemeClr val="bg1">
                  <a:lumMod val="8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3BF495A-53FC-4078-4154-55434043C129}"/>
              </a:ext>
            </a:extLst>
          </p:cNvPr>
          <p:cNvSpPr txBox="1"/>
          <p:nvPr/>
        </p:nvSpPr>
        <p:spPr>
          <a:xfrm>
            <a:off x="-1747954" y="4349234"/>
            <a:ext cx="1228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>
                <a:solidFill>
                  <a:schemeClr val="bg1">
                    <a:lumMod val="8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Usuarios</a:t>
            </a:r>
            <a:endParaRPr lang="en-US" b="1">
              <a:solidFill>
                <a:schemeClr val="bg1">
                  <a:lumMod val="8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E8E06AD6-3E38-974E-AC43-3F441BD27AEB}"/>
              </a:ext>
            </a:extLst>
          </p:cNvPr>
          <p:cNvCxnSpPr/>
          <p:nvPr/>
        </p:nvCxnSpPr>
        <p:spPr>
          <a:xfrm>
            <a:off x="1514475" y="1257300"/>
            <a:ext cx="0" cy="1657350"/>
          </a:xfrm>
          <a:prstGeom prst="straightConnector1">
            <a:avLst/>
          </a:prstGeom>
          <a:ln w="57150">
            <a:solidFill>
              <a:srgbClr val="F29F05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4C128569-B090-03C6-0BD7-FB92FAA4642A}"/>
              </a:ext>
            </a:extLst>
          </p:cNvPr>
          <p:cNvCxnSpPr/>
          <p:nvPr/>
        </p:nvCxnSpPr>
        <p:spPr>
          <a:xfrm>
            <a:off x="1514475" y="3705225"/>
            <a:ext cx="0" cy="1657350"/>
          </a:xfrm>
          <a:prstGeom prst="straightConnector1">
            <a:avLst/>
          </a:prstGeom>
          <a:ln w="57150">
            <a:solidFill>
              <a:srgbClr val="F29F05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13866CB2-1D6C-C32A-19F5-EC1F7F85E421}"/>
              </a:ext>
            </a:extLst>
          </p:cNvPr>
          <p:cNvSpPr txBox="1"/>
          <p:nvPr/>
        </p:nvSpPr>
        <p:spPr>
          <a:xfrm>
            <a:off x="-1747954" y="966400"/>
            <a:ext cx="1343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>
                <a:solidFill>
                  <a:srgbClr val="F29F05"/>
                </a:solidFill>
              </a:rPr>
              <a:t>Factura.xml</a:t>
            </a:r>
            <a:endParaRPr lang="en-US" b="1">
              <a:solidFill>
                <a:srgbClr val="F29F05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DBDAD61-50E6-2536-3FBA-A2284CB51A5F}"/>
              </a:ext>
            </a:extLst>
          </p:cNvPr>
          <p:cNvSpPr txBox="1"/>
          <p:nvPr/>
        </p:nvSpPr>
        <p:spPr>
          <a:xfrm>
            <a:off x="-1669406" y="3244334"/>
            <a:ext cx="1343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>
                <a:solidFill>
                  <a:srgbClr val="F29F05"/>
                </a:solidFill>
              </a:rPr>
              <a:t>Sugerencia</a:t>
            </a:r>
            <a:endParaRPr lang="en-US" b="1">
              <a:solidFill>
                <a:srgbClr val="F29F05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2FBCE02-3966-4617-C603-00C0496AAA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3005"/>
          <a:stretch/>
        </p:blipFill>
        <p:spPr>
          <a:xfrm>
            <a:off x="3312044" y="439411"/>
            <a:ext cx="8975206" cy="1655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763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6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2.59259E-6 C -2.29167E-6 0.00185 0.00352 0.00371 0.00821 0.00371 C 0.01367 0.00371 0.01576 0.00185 0.01667 0.0007 L 0.01745 -0.00069 C 0.01823 -0.00162 0.02018 -0.00301 0.02643 -0.00301 C 0.03047 -0.00301 0.03529 -0.00185 0.03529 -2.59259E-6 C 0.03529 0.00185 0.03047 0.00371 0.02643 0.00371 C 0.02018 0.00371 0.01823 0.00185 0.01745 0.0007 L 0.01667 -0.00069 C 0.01576 -0.00162 0.01367 -0.00301 0.00821 -0.00301 C 0.00352 -0.00301 -2.29167E-6 -0.00185 -2.29167E-6 -2.59259E-6 Z " pathEditMode="relative" rAng="0" ptsTypes="AAAAAAAAAAA">
                                      <p:cBhvr>
                                        <p:cTn id="9" dur="3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58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0.00092 C 0.00429 -0.00764 0.01914 -0.01597 0.02448 -0.01597 C 0.05742 -0.01597 0.0914 0.11481 0.0914 0.24537 C 0.0914 0.1794 0.10833 0.11481 0.12422 0.11481 C 0.14127 0.11481 0.15716 0.18032 0.15716 0.24537 C 0.15716 0.21273 0.16549 0.1794 0.17409 0.1794 C 0.18255 0.1794 0.19114 0.2118 0.19114 0.24537 C 0.19114 0.22847 0.19544 0.21273 0.19961 0.21273 C 0.2039 0.21273 0.20794 0.22963 0.20794 0.24537 C 0.20794 0.2368 0.21002 0.22847 0.21224 0.22847 C 0.21341 0.22847 0.21653 0.23704 0.21653 0.24537 C 0.21653 0.2412 0.21771 0.2368 0.21862 0.2368 C 0.21862 0.23773 0.2207 0.24097 0.2207 0.24537 C 0.2207 0.24305 0.2207 0.2412 0.22187 0.2412 C 0.22187 0.24213 0.22291 0.24329 0.22291 0.24537 C 0.22291 0.24421 0.22291 0.24305 0.22291 0.24213 C 0.22409 0.24213 0.22409 0.24305 0.22409 0.24421 C 0.22513 0.24421 0.22513 0.24329 0.22513 0.24213 C 0.2263 0.24213 0.2263 0.24305 0.2263 0.24421 " pathEditMode="relative" rAng="0" ptsTypes="AAAAAAAAAAAAAAAAAAA">
                                      <p:cBhvr>
                                        <p:cTn id="13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315" y="1138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227 -0.10902 C -0.01628 -0.11713 0.00404 -0.125 0.01133 -0.125 C 0.05651 -0.125 0.10312 -4.07407E-6 0.10312 0.125 C 0.10312 0.06204 0.12643 -4.07407E-6 0.14818 -4.07407E-6 C 0.17148 -4.07407E-6 0.19336 0.06297 0.19336 0.125 C 0.19336 0.09399 0.20495 0.06204 0.21667 0.06204 C 0.22825 0.06204 0.23997 0.09306 0.23997 0.125 C 0.23997 0.10903 0.24596 0.09399 0.25156 0.09399 C 0.25742 0.09399 0.26315 0.10996 0.26315 0.125 C 0.26315 0.1169 0.26601 0.10903 0.26901 0.10903 C 0.27057 0.10903 0.275 0.11713 0.275 0.125 C 0.275 0.12107 0.27643 0.1169 0.27773 0.1169 C 0.27773 0.11783 0.2806 0.12084 0.2806 0.125 C 0.2806 0.12292 0.2806 0.12107 0.28216 0.12107 C 0.28216 0.12199 0.28372 0.12315 0.28372 0.125 C 0.28372 0.12408 0.28372 0.12292 0.28372 0.12199 C 0.28516 0.12199 0.28516 0.12292 0.28516 0.12408 C 0.28672 0.12408 0.28672 0.12315 0.28672 0.12199 C 0.28828 0.12199 0.28828 0.12292 0.28828 0.12408 " pathEditMode="relative" rAng="0" ptsTypes="AAAAAAAAAAAAAAAAAAA">
                                      <p:cBhvr>
                                        <p:cTn id="20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521" y="1090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95 -0.04838 C 0.00599 -0.05648 0.01992 -0.06436 0.025 -0.06436 C 0.05599 -0.06436 0.08802 0.06064 0.08802 0.18564 C 0.08802 0.12268 0.10404 0.06064 0.11901 0.06064 C 0.13503 0.06064 0.15 0.12361 0.15 0.18564 C 0.15 0.15463 0.15794 0.12268 0.16601 0.12268 C 0.17396 0.12268 0.18203 0.1537 0.18203 0.18564 C 0.18203 0.16967 0.18607 0.15463 0.18997 0.15463 C 0.19401 0.15463 0.19792 0.1706 0.19792 0.18564 C 0.19792 0.17754 0.19987 0.16967 0.20195 0.16967 C 0.20299 0.16967 0.20599 0.17777 0.20599 0.18564 C 0.20599 0.18171 0.20703 0.17754 0.20794 0.17754 C 0.20794 0.17847 0.20989 0.18148 0.20989 0.18564 C 0.20989 0.18356 0.20989 0.18171 0.21094 0.18171 C 0.21094 0.18264 0.21198 0.18379 0.21198 0.18564 C 0.21198 0.18472 0.21198 0.18356 0.21198 0.18264 C 0.21302 0.18264 0.21302 0.18356 0.21302 0.18472 C 0.21406 0.18472 0.21406 0.18379 0.21406 0.18264 C 0.2151 0.18264 0.2151 0.18356 0.2151 0.18472 " pathEditMode="relative" rAng="0" ptsTypes="AAAAAAAAAAAAAAAAAAA">
                                      <p:cBhvr>
                                        <p:cTn id="24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651" y="1090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43 -0.10278 C 0.0095 -0.11088 0.02708 -0.11875 0.03346 -0.11875 C 0.07226 -0.11875 0.11237 0.00625 0.11237 0.13125 C 0.11237 0.06829 0.13255 0.00625 0.1513 0.00625 C 0.17135 0.00625 0.19023 0.06921 0.19023 0.13125 C 0.19023 0.10023 0.20013 0.06829 0.21029 0.06829 C 0.22031 0.06829 0.23047 0.09931 0.23047 0.13125 C 0.23047 0.11528 0.23555 0.10023 0.24036 0.10023 C 0.24544 0.10023 0.25039 0.1162 0.25039 0.13125 C 0.25039 0.12315 0.25286 0.11528 0.25547 0.11528 C 0.25677 0.11528 0.26055 0.12338 0.26055 0.13125 C 0.26055 0.12731 0.26185 0.12315 0.26289 0.12315 C 0.26289 0.12407 0.26536 0.12708 0.26536 0.13125 C 0.26536 0.12917 0.26536 0.12731 0.26667 0.12731 C 0.26667 0.12824 0.26797 0.1294 0.26797 0.13125 C 0.26797 0.13032 0.26797 0.12917 0.26797 0.12824 C 0.26927 0.12824 0.26927 0.12917 0.26927 0.13032 C 0.27057 0.13032 0.27057 0.1294 0.27057 0.12824 C 0.272 0.12824 0.272 0.12917 0.272 0.13032 " pathEditMode="relative" rAng="0" ptsTypes="AAAAAAAAAAAAAAAAAAA">
                                      <p:cBhvr>
                                        <p:cTn id="31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372" y="1090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04 -0.04954 C 0.00807 -0.05764 0.02201 -0.06551 0.02708 -0.06551 C 0.05807 -0.06551 0.09011 0.05949 0.09011 0.18449 C 0.09011 0.12153 0.10612 0.05949 0.1211 0.05949 C 0.13711 0.05949 0.15208 0.12245 0.15208 0.18449 C 0.15208 0.15347 0.16003 0.12153 0.1681 0.12153 C 0.17604 0.12153 0.18412 0.15255 0.18412 0.18449 C 0.18412 0.16852 0.18815 0.15347 0.19206 0.15347 C 0.1961 0.15347 0.2 0.16945 0.2 0.18449 C 0.2 0.17639 0.20195 0.16852 0.20404 0.16852 C 0.20508 0.16852 0.20807 0.17662 0.20807 0.18449 C 0.20807 0.18056 0.20912 0.17639 0.21003 0.17639 C 0.21003 0.17732 0.21198 0.18033 0.21198 0.18449 C 0.21198 0.18241 0.21198 0.18056 0.21302 0.18056 C 0.21302 0.18148 0.21406 0.18264 0.21406 0.18449 C 0.21406 0.18357 0.21406 0.18241 0.21406 0.18148 C 0.21511 0.18148 0.21511 0.18241 0.21511 0.18357 C 0.21615 0.18357 0.21615 0.18264 0.21615 0.18148 C 0.21719 0.18148 0.21719 0.18241 0.21719 0.18357 " pathEditMode="relative" rAng="0" ptsTypes="AAAAAAAAAAAAAAAAAAA">
                                      <p:cBhvr>
                                        <p:cTn id="35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651" y="1090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46" grpId="0"/>
      <p:bldP spid="47" grpId="0"/>
      <p:bldP spid="52" grpId="0"/>
      <p:bldP spid="5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6D77394-5DF9-AF19-A19F-63267164F5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852"/>
          <a:stretch/>
        </p:blipFill>
        <p:spPr>
          <a:xfrm>
            <a:off x="1727233" y="392423"/>
            <a:ext cx="8737534" cy="607315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1751E5F-3875-302A-7F45-AAB9196A9FDA}"/>
              </a:ext>
            </a:extLst>
          </p:cNvPr>
          <p:cNvSpPr txBox="1"/>
          <p:nvPr/>
        </p:nvSpPr>
        <p:spPr>
          <a:xfrm>
            <a:off x="4700587" y="129659"/>
            <a:ext cx="27908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0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CLIENTES</a:t>
            </a:r>
            <a:endParaRPr lang="en-US" sz="4000" b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FAA0CF-F8C7-B2E8-D619-84AAC4257FD9}"/>
              </a:ext>
            </a:extLst>
          </p:cNvPr>
          <p:cNvSpPr txBox="1"/>
          <p:nvPr/>
        </p:nvSpPr>
        <p:spPr>
          <a:xfrm>
            <a:off x="4768040" y="81379"/>
            <a:ext cx="42481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000" b="1">
                <a:solidFill>
                  <a:schemeClr val="bg1">
                    <a:lumMod val="8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CLIENTES</a:t>
            </a:r>
            <a:endParaRPr lang="en-US" sz="4000" b="1">
              <a:solidFill>
                <a:schemeClr val="bg1">
                  <a:lumMod val="8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7D6CAFE-D39C-E4D9-E8B5-4BC998AAA4D4}"/>
              </a:ext>
            </a:extLst>
          </p:cNvPr>
          <p:cNvSpPr txBox="1"/>
          <p:nvPr/>
        </p:nvSpPr>
        <p:spPr>
          <a:xfrm rot="16200000">
            <a:off x="-244442" y="3244333"/>
            <a:ext cx="3943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>
                <a:highlight>
                  <a:srgbClr val="C0C0C0"/>
                </a:highlight>
              </a:rPr>
              <a:t>Búsqueda y evaluación de proveedores</a:t>
            </a:r>
            <a:endParaRPr lang="en-US">
              <a:highlight>
                <a:srgbClr val="C0C0C0"/>
              </a:highlight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A3B25BE-36E5-AC50-B6E6-03BDD7D2A9DD}"/>
              </a:ext>
            </a:extLst>
          </p:cNvPr>
          <p:cNvSpPr txBox="1"/>
          <p:nvPr/>
        </p:nvSpPr>
        <p:spPr>
          <a:xfrm>
            <a:off x="5368940" y="6115294"/>
            <a:ext cx="1454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>
                <a:highlight>
                  <a:srgbClr val="C0C0C0"/>
                </a:highlight>
              </a:rPr>
              <a:t>Optimización</a:t>
            </a:r>
            <a:endParaRPr lang="en-US">
              <a:highlight>
                <a:srgbClr val="C0C0C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7404419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70BDD47-E766-3A3E-9143-8926FD150890}"/>
              </a:ext>
            </a:extLst>
          </p:cNvPr>
          <p:cNvSpPr txBox="1"/>
          <p:nvPr/>
        </p:nvSpPr>
        <p:spPr>
          <a:xfrm>
            <a:off x="3786187" y="1285875"/>
            <a:ext cx="46196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6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FUNCIONAMIENTO</a:t>
            </a:r>
            <a:endParaRPr lang="en-US" sz="3600" b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A54CC8-C931-2402-5A4E-75E9040105BA}"/>
              </a:ext>
            </a:extLst>
          </p:cNvPr>
          <p:cNvSpPr txBox="1"/>
          <p:nvPr/>
        </p:nvSpPr>
        <p:spPr>
          <a:xfrm>
            <a:off x="3852862" y="1257299"/>
            <a:ext cx="46196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600" b="1">
                <a:solidFill>
                  <a:schemeClr val="bg1">
                    <a:lumMod val="8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FUNCIONAMIENTO</a:t>
            </a:r>
            <a:endParaRPr lang="en-US" sz="3600" b="1">
              <a:solidFill>
                <a:schemeClr val="bg1">
                  <a:lumMod val="8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876D6B7-69A8-279F-9DA5-CD8368D84577}"/>
              </a:ext>
            </a:extLst>
          </p:cNvPr>
          <p:cNvSpPr/>
          <p:nvPr/>
        </p:nvSpPr>
        <p:spPr>
          <a:xfrm>
            <a:off x="962025" y="2343150"/>
            <a:ext cx="2176272" cy="21717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6000">
                <a:solidFill>
                  <a:schemeClr val="tx1"/>
                </a:solidFill>
              </a:rPr>
              <a:t>01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4938904-FE59-DAE3-7B96-679B469A49E6}"/>
              </a:ext>
            </a:extLst>
          </p:cNvPr>
          <p:cNvSpPr/>
          <p:nvPr/>
        </p:nvSpPr>
        <p:spPr>
          <a:xfrm>
            <a:off x="5074538" y="2343150"/>
            <a:ext cx="2176272" cy="21717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6000">
                <a:solidFill>
                  <a:schemeClr val="tx1"/>
                </a:solidFill>
              </a:rPr>
              <a:t>02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F0509F0-32B7-C6F8-84F2-0502669C4F9F}"/>
              </a:ext>
            </a:extLst>
          </p:cNvPr>
          <p:cNvSpPr/>
          <p:nvPr/>
        </p:nvSpPr>
        <p:spPr>
          <a:xfrm>
            <a:off x="9187051" y="2343150"/>
            <a:ext cx="2176272" cy="21717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6000">
                <a:solidFill>
                  <a:schemeClr val="tx1"/>
                </a:solidFill>
              </a:rPr>
              <a:t>03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882C757A-CE26-8932-2849-543A87FA06A7}"/>
              </a:ext>
            </a:extLst>
          </p:cNvPr>
          <p:cNvSpPr/>
          <p:nvPr/>
        </p:nvSpPr>
        <p:spPr>
          <a:xfrm rot="16200000">
            <a:off x="3725418" y="2933698"/>
            <a:ext cx="762000" cy="1000125"/>
          </a:xfrm>
          <a:prstGeom prst="downArrow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C2EB1FC9-E4C0-3AB6-10C5-BC907E747C89}"/>
              </a:ext>
            </a:extLst>
          </p:cNvPr>
          <p:cNvSpPr/>
          <p:nvPr/>
        </p:nvSpPr>
        <p:spPr>
          <a:xfrm rot="16200000">
            <a:off x="7837930" y="2928938"/>
            <a:ext cx="762000" cy="1000125"/>
          </a:xfrm>
          <a:prstGeom prst="downArrow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4D01A54-3274-1083-6D71-142F2736C4DE}"/>
              </a:ext>
            </a:extLst>
          </p:cNvPr>
          <p:cNvSpPr txBox="1"/>
          <p:nvPr/>
        </p:nvSpPr>
        <p:spPr>
          <a:xfrm>
            <a:off x="1311973" y="4867275"/>
            <a:ext cx="1476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>
                <a:highlight>
                  <a:srgbClr val="C0C0C0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Recopilación</a:t>
            </a:r>
            <a:endParaRPr lang="en-US">
              <a:highlight>
                <a:srgbClr val="C0C0C0"/>
              </a:highligh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DCA44EF-1E3F-2B53-5A43-F078231D674C}"/>
              </a:ext>
            </a:extLst>
          </p:cNvPr>
          <p:cNvSpPr txBox="1"/>
          <p:nvPr/>
        </p:nvSpPr>
        <p:spPr>
          <a:xfrm>
            <a:off x="5684042" y="4867275"/>
            <a:ext cx="957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>
                <a:highlight>
                  <a:srgbClr val="C0C0C0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Análisis</a:t>
            </a:r>
            <a:endParaRPr lang="en-US">
              <a:highlight>
                <a:srgbClr val="C0C0C0"/>
              </a:highligh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8EF038-2C84-ED3E-2553-ADE0DC004233}"/>
              </a:ext>
            </a:extLst>
          </p:cNvPr>
          <p:cNvSpPr txBox="1"/>
          <p:nvPr/>
        </p:nvSpPr>
        <p:spPr>
          <a:xfrm>
            <a:off x="9615627" y="4867275"/>
            <a:ext cx="1319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>
                <a:highlight>
                  <a:srgbClr val="C0C0C0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Sugerencia</a:t>
            </a:r>
            <a:endParaRPr lang="en-US">
              <a:highlight>
                <a:srgbClr val="C0C0C0"/>
              </a:highligh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77133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335A0B7-A76E-069B-B7AE-423FF7EE7D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511" y="217836"/>
            <a:ext cx="1410940" cy="14109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BE9F6EB-B0C5-9136-16F1-2CB2E86E3398}"/>
              </a:ext>
            </a:extLst>
          </p:cNvPr>
          <p:cNvSpPr txBox="1"/>
          <p:nvPr/>
        </p:nvSpPr>
        <p:spPr>
          <a:xfrm>
            <a:off x="1971675" y="638175"/>
            <a:ext cx="28098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200" b="1"/>
              <a:t>RECOPILACIÓN</a:t>
            </a:r>
            <a:endParaRPr lang="en-US" sz="3200" b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CA13E3-5ADC-DB65-B87E-CD9FCF1B1CDC}"/>
              </a:ext>
            </a:extLst>
          </p:cNvPr>
          <p:cNvSpPr txBox="1"/>
          <p:nvPr/>
        </p:nvSpPr>
        <p:spPr>
          <a:xfrm>
            <a:off x="2009775" y="611868"/>
            <a:ext cx="28098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200" b="1">
                <a:solidFill>
                  <a:schemeClr val="bg1">
                    <a:lumMod val="85000"/>
                  </a:schemeClr>
                </a:solidFill>
              </a:rPr>
              <a:t>RECOPILACIÓN</a:t>
            </a:r>
            <a:endParaRPr lang="en-US" sz="3200" b="1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10242" name="Picture 2" descr="Nube - Iconos gratis de clima">
            <a:extLst>
              <a:ext uri="{FF2B5EF4-FFF2-40B4-BE49-F238E27FC236}">
                <a16:creationId xmlns:a16="http://schemas.microsoft.com/office/drawing/2014/main" id="{AFE0861F-426E-8A03-01B2-C947297405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654" y="1981200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rrow: Down 7">
            <a:extLst>
              <a:ext uri="{FF2B5EF4-FFF2-40B4-BE49-F238E27FC236}">
                <a16:creationId xmlns:a16="http://schemas.microsoft.com/office/drawing/2014/main" id="{08DF9461-8ECF-1466-45F4-62067A4C9DD1}"/>
              </a:ext>
            </a:extLst>
          </p:cNvPr>
          <p:cNvSpPr/>
          <p:nvPr/>
        </p:nvSpPr>
        <p:spPr>
          <a:xfrm rot="16200000">
            <a:off x="3738562" y="3686175"/>
            <a:ext cx="638175" cy="1285875"/>
          </a:xfrm>
          <a:prstGeom prst="downArrow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44" name="Picture 4" descr="Proceso - Iconos gratis de seo y web">
            <a:extLst>
              <a:ext uri="{FF2B5EF4-FFF2-40B4-BE49-F238E27FC236}">
                <a16:creationId xmlns:a16="http://schemas.microsoft.com/office/drawing/2014/main" id="{84976BAE-3B25-CF45-52E4-BCDCB2D743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4058455">
            <a:off x="5274158" y="2458900"/>
            <a:ext cx="1643683" cy="1643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Arrow: Down 8">
            <a:extLst>
              <a:ext uri="{FF2B5EF4-FFF2-40B4-BE49-F238E27FC236}">
                <a16:creationId xmlns:a16="http://schemas.microsoft.com/office/drawing/2014/main" id="{B84499A6-C784-8D3E-F3C9-BD1D4B9C5D76}"/>
              </a:ext>
            </a:extLst>
          </p:cNvPr>
          <p:cNvSpPr/>
          <p:nvPr/>
        </p:nvSpPr>
        <p:spPr>
          <a:xfrm rot="16200000">
            <a:off x="7923037" y="3705224"/>
            <a:ext cx="638175" cy="1285875"/>
          </a:xfrm>
          <a:prstGeom prst="downArrow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F88271F-6EF2-5713-6067-16ED580BC2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69088" y="2458900"/>
            <a:ext cx="1643684" cy="1643684"/>
          </a:xfrm>
          <a:prstGeom prst="rect">
            <a:avLst/>
          </a:prstGeom>
        </p:spPr>
      </p:pic>
      <p:pic>
        <p:nvPicPr>
          <p:cNvPr id="10246" name="Picture 6" descr="Xml - Free interface icons">
            <a:extLst>
              <a:ext uri="{FF2B5EF4-FFF2-40B4-BE49-F238E27FC236}">
                <a16:creationId xmlns:a16="http://schemas.microsoft.com/office/drawing/2014/main" id="{22DE5EA0-D0D2-FC05-62F2-2B30C87943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3299" y="2952750"/>
            <a:ext cx="819150" cy="819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 descr="Csv - Free interface icons">
            <a:extLst>
              <a:ext uri="{FF2B5EF4-FFF2-40B4-BE49-F238E27FC236}">
                <a16:creationId xmlns:a16="http://schemas.microsoft.com/office/drawing/2014/main" id="{FBD8B11B-0717-9CCD-D86D-2722C8C964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5405" y="3012280"/>
            <a:ext cx="833438" cy="833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637F875-F0B2-24D8-1497-A43B0EFB44DC}"/>
              </a:ext>
            </a:extLst>
          </p:cNvPr>
          <p:cNvSpPr txBox="1"/>
          <p:nvPr/>
        </p:nvSpPr>
        <p:spPr>
          <a:xfrm>
            <a:off x="775666" y="4144446"/>
            <a:ext cx="1476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>
                <a:highlight>
                  <a:srgbClr val="C0C0C0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sat.ws</a:t>
            </a:r>
            <a:endParaRPr lang="en-US">
              <a:highlight>
                <a:srgbClr val="C0C0C0"/>
              </a:highligh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1424E05-9756-D39B-D538-0F626C7949A4}"/>
              </a:ext>
            </a:extLst>
          </p:cNvPr>
          <p:cNvSpPr txBox="1"/>
          <p:nvPr/>
        </p:nvSpPr>
        <p:spPr>
          <a:xfrm>
            <a:off x="4592814" y="4250323"/>
            <a:ext cx="31099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600">
                <a:highlight>
                  <a:srgbClr val="C0C0C0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global-invoices-analyzer.py</a:t>
            </a:r>
            <a:endParaRPr lang="en-US" sz="1600">
              <a:highlight>
                <a:srgbClr val="C0C0C0"/>
              </a:highligh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85D037-119C-47B7-533F-E00584F8D910}"/>
              </a:ext>
            </a:extLst>
          </p:cNvPr>
          <p:cNvSpPr txBox="1"/>
          <p:nvPr/>
        </p:nvSpPr>
        <p:spPr>
          <a:xfrm>
            <a:off x="9552742" y="4219545"/>
            <a:ext cx="1476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>
                <a:highlight>
                  <a:srgbClr val="C0C0C0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proceso 2</a:t>
            </a:r>
            <a:endParaRPr lang="en-US">
              <a:highlight>
                <a:srgbClr val="C0C0C0"/>
              </a:highligh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973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6" dur="5000" fill="hold"/>
                                        <p:tgtEl>
                                          <p:spTgt spid="102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682D991-B9B7-B5A0-1063-B38E9C2704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212" y="113062"/>
            <a:ext cx="1410940" cy="14109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E294AF2-BCE3-B405-CCB5-0A41D88EF5F8}"/>
              </a:ext>
            </a:extLst>
          </p:cNvPr>
          <p:cNvSpPr txBox="1"/>
          <p:nvPr/>
        </p:nvSpPr>
        <p:spPr>
          <a:xfrm>
            <a:off x="1924050" y="628650"/>
            <a:ext cx="21240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2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Análisis</a:t>
            </a:r>
            <a:endParaRPr lang="en-US" sz="3200" b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FE7B73-AEF5-0269-1623-9454623AA0CC}"/>
              </a:ext>
            </a:extLst>
          </p:cNvPr>
          <p:cNvSpPr txBox="1"/>
          <p:nvPr/>
        </p:nvSpPr>
        <p:spPr>
          <a:xfrm>
            <a:off x="1971675" y="590549"/>
            <a:ext cx="21240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200" b="1">
                <a:solidFill>
                  <a:schemeClr val="bg1">
                    <a:lumMod val="8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Análisis</a:t>
            </a:r>
            <a:endParaRPr lang="en-US" sz="3200" b="1">
              <a:solidFill>
                <a:schemeClr val="bg1">
                  <a:lumMod val="8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2A52E91A-50BA-A9D0-5C7D-3D4E927DF9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7650" y="1175324"/>
            <a:ext cx="7876700" cy="5790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7510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6515ED-C223-577D-BD7F-779F6586CF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213" y="113063"/>
            <a:ext cx="1410940" cy="141094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57A4E5E-EAF9-E21F-898C-05CB1D802AEC}"/>
              </a:ext>
            </a:extLst>
          </p:cNvPr>
          <p:cNvSpPr txBox="1"/>
          <p:nvPr/>
        </p:nvSpPr>
        <p:spPr>
          <a:xfrm>
            <a:off x="1765646" y="523875"/>
            <a:ext cx="24669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2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Sugerencia</a:t>
            </a:r>
            <a:endParaRPr lang="en-US" sz="3200" b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D794E3-D0DF-01DE-9152-49AD6CA6CB18}"/>
              </a:ext>
            </a:extLst>
          </p:cNvPr>
          <p:cNvSpPr txBox="1"/>
          <p:nvPr/>
        </p:nvSpPr>
        <p:spPr>
          <a:xfrm>
            <a:off x="1807264" y="504824"/>
            <a:ext cx="64128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200" b="1">
                <a:solidFill>
                  <a:schemeClr val="bg1">
                    <a:lumMod val="8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Sugerencia </a:t>
            </a:r>
            <a:endParaRPr lang="en-US" sz="3200" b="1">
              <a:solidFill>
                <a:schemeClr val="bg1">
                  <a:lumMod val="8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78AAB6D-6826-42F0-5933-82CFD3C5A84E}"/>
              </a:ext>
            </a:extLst>
          </p:cNvPr>
          <p:cNvSpPr txBox="1"/>
          <p:nvPr/>
        </p:nvSpPr>
        <p:spPr>
          <a:xfrm>
            <a:off x="2474011" y="1075579"/>
            <a:ext cx="2838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/>
              <a:t>y </a:t>
            </a:r>
            <a:r>
              <a:rPr lang="es-MX" b="1" err="1"/>
              <a:t>speed</a:t>
            </a:r>
            <a:r>
              <a:rPr lang="es-MX" b="1"/>
              <a:t> run de la web…</a:t>
            </a:r>
            <a:endParaRPr lang="en-US" b="1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25B590F-5F51-FA76-8B4B-7E3508C4FE92}"/>
              </a:ext>
            </a:extLst>
          </p:cNvPr>
          <p:cNvSpPr/>
          <p:nvPr/>
        </p:nvSpPr>
        <p:spPr>
          <a:xfrm>
            <a:off x="3237342" y="1444911"/>
            <a:ext cx="5336387" cy="49499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FBEE7EC-6E85-3464-D8F9-1F84B9ADAB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80" t="21166" r="30968" b="7418"/>
          <a:stretch/>
        </p:blipFill>
        <p:spPr bwMode="auto">
          <a:xfrm>
            <a:off x="3362632" y="1543054"/>
            <a:ext cx="5053781" cy="4670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03769A0-5B6C-B551-2E61-BF2D2B0A9B40}"/>
              </a:ext>
            </a:extLst>
          </p:cNvPr>
          <p:cNvSpPr txBox="1"/>
          <p:nvPr/>
        </p:nvSpPr>
        <p:spPr>
          <a:xfrm>
            <a:off x="4541045" y="6492966"/>
            <a:ext cx="31099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600" dirty="0" err="1">
                <a:highlight>
                  <a:srgbClr val="C0C0C0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LogIn</a:t>
            </a:r>
            <a:endParaRPr lang="en-US" sz="1600" dirty="0">
              <a:highlight>
                <a:srgbClr val="C0C0C0"/>
              </a:highligh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11835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21F6EAD-4D31-C4D9-3D2E-751BEA0C6D57}"/>
              </a:ext>
            </a:extLst>
          </p:cNvPr>
          <p:cNvSpPr/>
          <p:nvPr/>
        </p:nvSpPr>
        <p:spPr>
          <a:xfrm>
            <a:off x="3101783" y="462116"/>
            <a:ext cx="5978012" cy="557856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566BD9-0ED4-8F46-287A-5839F2C0DFEA}"/>
              </a:ext>
            </a:extLst>
          </p:cNvPr>
          <p:cNvSpPr txBox="1"/>
          <p:nvPr/>
        </p:nvSpPr>
        <p:spPr>
          <a:xfrm>
            <a:off x="4541045" y="6202950"/>
            <a:ext cx="31099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600" dirty="0" err="1">
                <a:highlight>
                  <a:srgbClr val="C0C0C0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LogIn</a:t>
            </a:r>
            <a:r>
              <a:rPr lang="es-MX" sz="1600" dirty="0">
                <a:highlight>
                  <a:srgbClr val="C0C0C0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Validación</a:t>
            </a:r>
            <a:endParaRPr lang="en-US" sz="1600" dirty="0">
              <a:highlight>
                <a:srgbClr val="C0C0C0"/>
              </a:highligh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CF66F1-5A5B-E74C-0AFA-6382000039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9017" y="573385"/>
            <a:ext cx="5593965" cy="5336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5345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5815D62-B3E2-2E9B-49D5-D3FB8E03079F}"/>
              </a:ext>
            </a:extLst>
          </p:cNvPr>
          <p:cNvSpPr/>
          <p:nvPr/>
        </p:nvSpPr>
        <p:spPr>
          <a:xfrm>
            <a:off x="1710814" y="602982"/>
            <a:ext cx="8593393" cy="489390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5F8D2C-625D-9835-A53B-D06F04D47516}"/>
              </a:ext>
            </a:extLst>
          </p:cNvPr>
          <p:cNvSpPr txBox="1"/>
          <p:nvPr/>
        </p:nvSpPr>
        <p:spPr>
          <a:xfrm>
            <a:off x="4541045" y="5847638"/>
            <a:ext cx="31099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600" err="1">
                <a:highlight>
                  <a:srgbClr val="C0C0C0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Main</a:t>
            </a:r>
            <a:r>
              <a:rPr lang="es-MX" sz="1600">
                <a:highlight>
                  <a:srgbClr val="C0C0C0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Page</a:t>
            </a:r>
            <a:endParaRPr lang="en-US" sz="1600">
              <a:highlight>
                <a:srgbClr val="C0C0C0"/>
              </a:highligh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B682C4-34BE-4499-31A3-DD3F108827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8969" y="671808"/>
            <a:ext cx="8377083" cy="4712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1285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48E05901-69B6-A939-3020-AA4A33D4C8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143" y="1449237"/>
            <a:ext cx="3959525" cy="39595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BA47A12-A042-D506-F34E-EA7092CCC6CF}"/>
              </a:ext>
            </a:extLst>
          </p:cNvPr>
          <p:cNvSpPr txBox="1"/>
          <p:nvPr/>
        </p:nvSpPr>
        <p:spPr>
          <a:xfrm>
            <a:off x="5598541" y="1120675"/>
            <a:ext cx="640942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Día:</a:t>
            </a:r>
            <a:r>
              <a:rPr lang="es-MX" sz="2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Viernes por la noche</a:t>
            </a:r>
            <a:br>
              <a:rPr lang="es-MX" sz="2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br>
              <a:rPr lang="es-MX" sz="2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s-MX" sz="24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Empleo: </a:t>
            </a:r>
            <a:r>
              <a:rPr lang="es-MX" sz="2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Jefe de suministros</a:t>
            </a:r>
          </a:p>
          <a:p>
            <a:endParaRPr lang="es-MX" sz="24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s-MX" sz="24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Situación: </a:t>
            </a:r>
            <a:r>
              <a:rPr lang="es-MX" sz="2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Encontrar un nuevo proveedor de quesos.</a:t>
            </a:r>
            <a:endParaRPr lang="en-US" sz="24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DCD06C-8A85-958D-8635-2B336FF1ADD0}"/>
              </a:ext>
            </a:extLst>
          </p:cNvPr>
          <p:cNvSpPr txBox="1"/>
          <p:nvPr/>
        </p:nvSpPr>
        <p:spPr>
          <a:xfrm>
            <a:off x="6096000" y="4700876"/>
            <a:ext cx="47617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000" b="1" i="1">
                <a:highlight>
                  <a:srgbClr val="C0C0C0"/>
                </a:highlight>
              </a:rPr>
              <a:t>¿Qué harían ustedes?</a:t>
            </a:r>
            <a:endParaRPr lang="en-US" sz="4000" b="1" i="1">
              <a:highlight>
                <a:srgbClr val="C0C0C0"/>
              </a:highlight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CDC9AB69-4346-2BB7-566F-D443A5B5ABB8}"/>
                  </a:ext>
                </a:extLst>
              </p14:cNvPr>
              <p14:cNvContentPartPr/>
              <p14:nvPr/>
            </p14:nvContentPartPr>
            <p14:xfrm>
              <a:off x="6349236" y="5485266"/>
              <a:ext cx="1170000" cy="2664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CDC9AB69-4346-2BB7-566F-D443A5B5ABB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295236" y="5377266"/>
                <a:ext cx="1277640" cy="24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5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2E0002B4-4614-10E2-E731-4A86B7BD4E69}"/>
                  </a:ext>
                </a:extLst>
              </p14:cNvPr>
              <p14:cNvContentPartPr/>
              <p14:nvPr/>
            </p14:nvContentPartPr>
            <p14:xfrm>
              <a:off x="6212796" y="5298066"/>
              <a:ext cx="4476960" cy="8604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2E0002B4-4614-10E2-E731-4A86B7BD4E6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176796" y="5262066"/>
                <a:ext cx="4548600" cy="157680"/>
              </a:xfrm>
              <a:prstGeom prst="rect">
                <a:avLst/>
              </a:prstGeom>
            </p:spPr>
          </p:pic>
        </mc:Fallback>
      </mc:AlternateContent>
      <p:grpSp>
        <p:nvGrpSpPr>
          <p:cNvPr id="18" name="Group 17">
            <a:extLst>
              <a:ext uri="{FF2B5EF4-FFF2-40B4-BE49-F238E27FC236}">
                <a16:creationId xmlns:a16="http://schemas.microsoft.com/office/drawing/2014/main" id="{8A279BB0-25F6-799F-B1C0-739771D18E19}"/>
              </a:ext>
            </a:extLst>
          </p:cNvPr>
          <p:cNvGrpSpPr/>
          <p:nvPr/>
        </p:nvGrpSpPr>
        <p:grpSpPr>
          <a:xfrm rot="1515029">
            <a:off x="2879045" y="2050356"/>
            <a:ext cx="6667500" cy="6667500"/>
            <a:chOff x="2762250" y="95250"/>
            <a:chExt cx="6667500" cy="6667500"/>
          </a:xfrm>
        </p:grpSpPr>
        <p:pic>
          <p:nvPicPr>
            <p:cNvPr id="19" name="Picture 2" descr="stationery pencil cartoon vector object 4557847 Vector Art at Vecteezy">
              <a:extLst>
                <a:ext uri="{FF2B5EF4-FFF2-40B4-BE49-F238E27FC236}">
                  <a16:creationId xmlns:a16="http://schemas.microsoft.com/office/drawing/2014/main" id="{ED47B133-0414-CDC6-C95A-2CE5EF682B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>
                          <a14:foregroundMark x1="83854" y1="10781" x2="83854" y2="10781"/>
                          <a14:foregroundMark x1="86406" y1="12292" x2="86406" y2="1229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256076">
              <a:off x="5334296" y="583659"/>
              <a:ext cx="2786196" cy="27861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9386A105-AD3E-C708-9982-BAEDD2D01989}"/>
                </a:ext>
              </a:extLst>
            </p:cNvPr>
            <p:cNvSpPr/>
            <p:nvPr/>
          </p:nvSpPr>
          <p:spPr>
            <a:xfrm rot="17140">
              <a:off x="2762250" y="95250"/>
              <a:ext cx="6667500" cy="666750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</p:spTree>
    <p:extLst>
      <p:ext uri="{BB962C8B-B14F-4D97-AF65-F5344CB8AC3E}">
        <p14:creationId xmlns:p14="http://schemas.microsoft.com/office/powerpoint/2010/main" val="2992880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0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53 0.00138 L 0.03606 -0.00093 L 0.07838 -0.00325 L 0.11849 -0.00024 L 0.16171 -0.00163 L 0.2138 -0.00093 L 0.25924 -0.00255 L 0.28841 -0.00556 L 0.31705 -0.00487 L 0.34974 -0.00718 L 0.3651 -0.01181 L 0.42695 0.1574 L 0.4026 0.19907 C 0.40572 0.2037 0.40859 0.20879 0.41184 0.21319 C 0.41276 0.21435 0.41406 0.21458 0.41497 0.2155 C 0.41549 0.21597 0.41588 0.21666 0.41627 0.21712 L 0.43359 0.25 L 0.43268 0.28078 " pathEditMode="relative" ptsTypes="AAAAAAAAAAAAAAAAAA">
                                      <p:cBhvr>
                                        <p:cTn id="17" dur="2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5815D62-B3E2-2E9B-49D5-D3FB8E03079F}"/>
              </a:ext>
            </a:extLst>
          </p:cNvPr>
          <p:cNvSpPr/>
          <p:nvPr/>
        </p:nvSpPr>
        <p:spPr>
          <a:xfrm>
            <a:off x="3810459" y="245810"/>
            <a:ext cx="4552337" cy="553427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5F8D2C-625D-9835-A53B-D06F04D47516}"/>
              </a:ext>
            </a:extLst>
          </p:cNvPr>
          <p:cNvSpPr txBox="1"/>
          <p:nvPr/>
        </p:nvSpPr>
        <p:spPr>
          <a:xfrm>
            <a:off x="4071504" y="5981185"/>
            <a:ext cx="40489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600" dirty="0">
                <a:highlight>
                  <a:srgbClr val="C0C0C0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Sugerencias</a:t>
            </a:r>
            <a:endParaRPr lang="en-US" sz="1600" dirty="0">
              <a:highlight>
                <a:srgbClr val="C0C0C0"/>
              </a:highligh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0BDDA99-D675-BE4D-A435-E3BB77288E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7570" y="446908"/>
            <a:ext cx="4176857" cy="5096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190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1AB3373-9A16-52AC-2551-1F208B765B01}"/>
              </a:ext>
            </a:extLst>
          </p:cNvPr>
          <p:cNvSpPr/>
          <p:nvPr/>
        </p:nvSpPr>
        <p:spPr>
          <a:xfrm>
            <a:off x="8835343" y="-57874"/>
            <a:ext cx="3356657" cy="697374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D0F7DA3-F36E-E960-9C31-F376032F85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11" y="57873"/>
            <a:ext cx="8540722" cy="685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060A902-AC8F-FBCC-1128-D60B46222776}"/>
              </a:ext>
            </a:extLst>
          </p:cNvPr>
          <p:cNvSpPr txBox="1"/>
          <p:nvPr/>
        </p:nvSpPr>
        <p:spPr>
          <a:xfrm>
            <a:off x="9448029" y="360230"/>
            <a:ext cx="24363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rgbClr val="F29F0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CAPACIDADES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BAA3279-8006-0261-86ED-0EF59E7D7C3E}"/>
              </a:ext>
            </a:extLst>
          </p:cNvPr>
          <p:cNvGrpSpPr/>
          <p:nvPr/>
        </p:nvGrpSpPr>
        <p:grpSpPr>
          <a:xfrm>
            <a:off x="9701000" y="1239998"/>
            <a:ext cx="1849120" cy="1854200"/>
            <a:chOff x="6986223" y="1308101"/>
            <a:chExt cx="1849120" cy="1854200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845BA9F3-250A-C323-DDEC-0B1ED9749C79}"/>
                </a:ext>
              </a:extLst>
            </p:cNvPr>
            <p:cNvSpPr/>
            <p:nvPr/>
          </p:nvSpPr>
          <p:spPr>
            <a:xfrm>
              <a:off x="6986223" y="1308101"/>
              <a:ext cx="1849120" cy="1854200"/>
            </a:xfrm>
            <a:prstGeom prst="ellipse">
              <a:avLst/>
            </a:prstGeom>
            <a:solidFill>
              <a:srgbClr val="F29F05"/>
            </a:solidFill>
            <a:ln>
              <a:solidFill>
                <a:srgbClr val="F29F0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b="1">
                  <a:solidFill>
                    <a:schemeClr val="bg1">
                      <a:lumMod val="75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01</a:t>
              </a:r>
              <a:endParaRPr lang="en-US" b="1">
                <a:solidFill>
                  <a:schemeClr val="bg1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A0D3316C-79D0-0E66-69D8-233C71D0ADF3}"/>
                </a:ext>
              </a:extLst>
            </p:cNvPr>
            <p:cNvSpPr/>
            <p:nvPr/>
          </p:nvSpPr>
          <p:spPr>
            <a:xfrm>
              <a:off x="7087823" y="1412241"/>
              <a:ext cx="1645920" cy="1645920"/>
            </a:xfrm>
            <a:prstGeom prst="ellipse">
              <a:avLst/>
            </a:prstGeom>
            <a:noFill/>
            <a:ln w="571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721726A-501A-6ECA-A92B-E9A9B1D007D8}"/>
              </a:ext>
            </a:extLst>
          </p:cNvPr>
          <p:cNvGrpSpPr/>
          <p:nvPr/>
        </p:nvGrpSpPr>
        <p:grpSpPr>
          <a:xfrm>
            <a:off x="9741640" y="3763802"/>
            <a:ext cx="1849120" cy="1854200"/>
            <a:chOff x="6986223" y="1308101"/>
            <a:chExt cx="1849120" cy="1854200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C87CC61D-46A6-B759-CBDA-33EE5853E61E}"/>
                </a:ext>
              </a:extLst>
            </p:cNvPr>
            <p:cNvSpPr/>
            <p:nvPr/>
          </p:nvSpPr>
          <p:spPr>
            <a:xfrm>
              <a:off x="6986223" y="1308101"/>
              <a:ext cx="1849120" cy="1854200"/>
            </a:xfrm>
            <a:prstGeom prst="ellipse">
              <a:avLst/>
            </a:prstGeom>
            <a:solidFill>
              <a:srgbClr val="F29F05"/>
            </a:solidFill>
            <a:ln>
              <a:solidFill>
                <a:srgbClr val="F29F0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b="1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02</a:t>
              </a:r>
              <a:endParaRPr lang="en-US" b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6C60E195-747C-BD95-6674-9E567158D6BD}"/>
                </a:ext>
              </a:extLst>
            </p:cNvPr>
            <p:cNvSpPr/>
            <p:nvPr/>
          </p:nvSpPr>
          <p:spPr>
            <a:xfrm>
              <a:off x="7087823" y="1412241"/>
              <a:ext cx="1645920" cy="1645920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A14BB16F-B086-DDD2-D1C4-CF1D3D34DBBD}"/>
              </a:ext>
            </a:extLst>
          </p:cNvPr>
          <p:cNvSpPr txBox="1"/>
          <p:nvPr/>
        </p:nvSpPr>
        <p:spPr>
          <a:xfrm>
            <a:off x="9475036" y="328414"/>
            <a:ext cx="24363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chemeClr val="bg1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CAPACIDADES</a:t>
            </a:r>
          </a:p>
        </p:txBody>
      </p:sp>
    </p:spTree>
    <p:extLst>
      <p:ext uri="{BB962C8B-B14F-4D97-AF65-F5344CB8AC3E}">
        <p14:creationId xmlns:p14="http://schemas.microsoft.com/office/powerpoint/2010/main" val="7574124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C1AAB4D-5DA7-1B01-4D68-BC125DB029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81" y="995545"/>
            <a:ext cx="8569482" cy="486690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0B9011C-F44C-AC71-6D80-D86524DCF36B}"/>
              </a:ext>
            </a:extLst>
          </p:cNvPr>
          <p:cNvSpPr/>
          <p:nvPr/>
        </p:nvSpPr>
        <p:spPr>
          <a:xfrm>
            <a:off x="8835343" y="-57874"/>
            <a:ext cx="3356657" cy="697374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CFF7F37-3940-361F-0E1F-23BF2AEB1A0A}"/>
              </a:ext>
            </a:extLst>
          </p:cNvPr>
          <p:cNvGrpSpPr/>
          <p:nvPr/>
        </p:nvGrpSpPr>
        <p:grpSpPr>
          <a:xfrm>
            <a:off x="9701000" y="1239998"/>
            <a:ext cx="1849120" cy="1854200"/>
            <a:chOff x="6986223" y="1308101"/>
            <a:chExt cx="1849120" cy="1854200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CBEE4782-7578-26F2-C3F1-1A04B3BF46CA}"/>
                </a:ext>
              </a:extLst>
            </p:cNvPr>
            <p:cNvSpPr/>
            <p:nvPr/>
          </p:nvSpPr>
          <p:spPr>
            <a:xfrm>
              <a:off x="6986223" y="1308101"/>
              <a:ext cx="1849120" cy="1854200"/>
            </a:xfrm>
            <a:prstGeom prst="ellipse">
              <a:avLst/>
            </a:prstGeom>
            <a:solidFill>
              <a:srgbClr val="F29F05"/>
            </a:solidFill>
            <a:ln>
              <a:solidFill>
                <a:srgbClr val="F29F0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b="1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01</a:t>
              </a:r>
              <a:endParaRPr lang="en-US" b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1B050A1-C940-512F-3AA3-7F03E3EDFE37}"/>
                </a:ext>
              </a:extLst>
            </p:cNvPr>
            <p:cNvSpPr/>
            <p:nvPr/>
          </p:nvSpPr>
          <p:spPr>
            <a:xfrm>
              <a:off x="7087823" y="1412241"/>
              <a:ext cx="1645920" cy="1645920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F80A483-7734-AB3A-7DCD-FD31E346049E}"/>
              </a:ext>
            </a:extLst>
          </p:cNvPr>
          <p:cNvGrpSpPr/>
          <p:nvPr/>
        </p:nvGrpSpPr>
        <p:grpSpPr>
          <a:xfrm>
            <a:off x="9741640" y="3763802"/>
            <a:ext cx="1849120" cy="1854200"/>
            <a:chOff x="6986223" y="1308101"/>
            <a:chExt cx="1849120" cy="1854200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E8B7B938-2794-D0B8-AC86-FBAAFB245F2E}"/>
                </a:ext>
              </a:extLst>
            </p:cNvPr>
            <p:cNvSpPr/>
            <p:nvPr/>
          </p:nvSpPr>
          <p:spPr>
            <a:xfrm>
              <a:off x="6986223" y="1308101"/>
              <a:ext cx="1849120" cy="1854200"/>
            </a:xfrm>
            <a:prstGeom prst="ellipse">
              <a:avLst/>
            </a:prstGeom>
            <a:solidFill>
              <a:srgbClr val="F29F05"/>
            </a:solidFill>
            <a:ln>
              <a:solidFill>
                <a:srgbClr val="F29F0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b="1">
                  <a:solidFill>
                    <a:schemeClr val="bg1">
                      <a:lumMod val="75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02</a:t>
              </a:r>
              <a:endParaRPr lang="en-US" b="1">
                <a:solidFill>
                  <a:schemeClr val="bg1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9F31D21A-434A-08B3-6F96-162FEB6620D3}"/>
                </a:ext>
              </a:extLst>
            </p:cNvPr>
            <p:cNvSpPr/>
            <p:nvPr/>
          </p:nvSpPr>
          <p:spPr>
            <a:xfrm>
              <a:off x="7087823" y="1412241"/>
              <a:ext cx="1645920" cy="1645920"/>
            </a:xfrm>
            <a:prstGeom prst="ellipse">
              <a:avLst/>
            </a:prstGeom>
            <a:noFill/>
            <a:ln w="571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43D92D03-DB75-DA27-978D-93B6EC755120}"/>
              </a:ext>
            </a:extLst>
          </p:cNvPr>
          <p:cNvSpPr txBox="1"/>
          <p:nvPr/>
        </p:nvSpPr>
        <p:spPr>
          <a:xfrm>
            <a:off x="9448029" y="360230"/>
            <a:ext cx="24363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rgbClr val="F29F0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CAPACIDADES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9FB9745-B996-8AB7-A81C-BF5373CD5C10}"/>
              </a:ext>
            </a:extLst>
          </p:cNvPr>
          <p:cNvSpPr txBox="1"/>
          <p:nvPr/>
        </p:nvSpPr>
        <p:spPr>
          <a:xfrm>
            <a:off x="9475036" y="328414"/>
            <a:ext cx="24363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chemeClr val="bg1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CAPACIDADES</a:t>
            </a:r>
          </a:p>
        </p:txBody>
      </p:sp>
    </p:spTree>
    <p:extLst>
      <p:ext uri="{BB962C8B-B14F-4D97-AF65-F5344CB8AC3E}">
        <p14:creationId xmlns:p14="http://schemas.microsoft.com/office/powerpoint/2010/main" val="41479156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F94A560-3513-7B74-E6DF-15F9BB7FB2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4561" y="252708"/>
            <a:ext cx="8791194" cy="635258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87F527E-9BB2-7363-80BB-B74BD311DB9E}"/>
              </a:ext>
            </a:extLst>
          </p:cNvPr>
          <p:cNvSpPr>
            <a:spLocks/>
          </p:cNvSpPr>
          <p:nvPr/>
        </p:nvSpPr>
        <p:spPr>
          <a:xfrm>
            <a:off x="-115747" y="-46300"/>
            <a:ext cx="3262986" cy="695059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18FCA4A2-2226-4E04-A6B6-4B3421F4A2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500" y="1358109"/>
            <a:ext cx="2454492" cy="524718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3CE2FDB-71EB-5DBA-C682-A83A270BFA3A}"/>
              </a:ext>
            </a:extLst>
          </p:cNvPr>
          <p:cNvSpPr txBox="1"/>
          <p:nvPr/>
        </p:nvSpPr>
        <p:spPr>
          <a:xfrm>
            <a:off x="601016" y="461052"/>
            <a:ext cx="1852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b="1">
                <a:highlight>
                  <a:srgbClr val="C0C0C0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ALCANCES</a:t>
            </a:r>
            <a:endParaRPr lang="en-US" sz="2400" b="1">
              <a:highlight>
                <a:srgbClr val="C0C0C0"/>
              </a:highligh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39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E15A0C9D-3BAD-0A51-9740-7CC1A50AC15C}"/>
              </a:ext>
            </a:extLst>
          </p:cNvPr>
          <p:cNvSpPr txBox="1"/>
          <p:nvPr/>
        </p:nvSpPr>
        <p:spPr>
          <a:xfrm>
            <a:off x="5109180" y="285504"/>
            <a:ext cx="484979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AUTOMATIZACI</a:t>
            </a:r>
            <a:r>
              <a:rPr lang="es-MX" sz="32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ÓN DE TRATOS</a:t>
            </a:r>
            <a:endParaRPr lang="en-US" sz="3200" b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D713428-C0F4-AD97-44F0-D6593B0054BE}"/>
              </a:ext>
            </a:extLst>
          </p:cNvPr>
          <p:cNvSpPr txBox="1"/>
          <p:nvPr/>
        </p:nvSpPr>
        <p:spPr>
          <a:xfrm>
            <a:off x="5168980" y="252708"/>
            <a:ext cx="484979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>
                <a:solidFill>
                  <a:schemeClr val="bg1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AUTOMATIZACI</a:t>
            </a:r>
            <a:r>
              <a:rPr lang="es-MX" sz="3200" b="1">
                <a:solidFill>
                  <a:schemeClr val="bg1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ÓN DE TRATOS</a:t>
            </a:r>
            <a:endParaRPr lang="en-US" sz="3200" b="1">
              <a:solidFill>
                <a:schemeClr val="bg1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032" name="Picture 8" descr="Dialog - Free business and finance icons">
            <a:extLst>
              <a:ext uri="{FF2B5EF4-FFF2-40B4-BE49-F238E27FC236}">
                <a16:creationId xmlns:a16="http://schemas.microsoft.com/office/drawing/2014/main" id="{7E7642BA-15AB-3D64-C031-9A237486E3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6675" y="1840412"/>
            <a:ext cx="2490930" cy="2490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9C544FB6-B983-CD1F-AFBA-83C142FAFC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9957" y="2733840"/>
            <a:ext cx="3462759" cy="3462759"/>
          </a:xfrm>
          <a:prstGeom prst="rect">
            <a:avLst/>
          </a:prstGeom>
        </p:spPr>
      </p:pic>
      <p:pic>
        <p:nvPicPr>
          <p:cNvPr id="21" name="Picture 20" descr="A picture containing text, vector graphics, fan&#10;&#10;Description automatically generated">
            <a:extLst>
              <a:ext uri="{FF2B5EF4-FFF2-40B4-BE49-F238E27FC236}">
                <a16:creationId xmlns:a16="http://schemas.microsoft.com/office/drawing/2014/main" id="{BE75A4D8-D2D4-70F2-7C2A-B6B6CAE254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5112" y="3140415"/>
            <a:ext cx="2771517" cy="277151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7CA91F0-37E9-35BF-77CA-12D7B969206A}"/>
              </a:ext>
            </a:extLst>
          </p:cNvPr>
          <p:cNvSpPr>
            <a:spLocks/>
          </p:cNvSpPr>
          <p:nvPr/>
        </p:nvSpPr>
        <p:spPr>
          <a:xfrm>
            <a:off x="-91953" y="-46300"/>
            <a:ext cx="3262986" cy="695059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F3660D5-BD71-4190-3698-4A9FD6B68B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9495" y="1254859"/>
            <a:ext cx="2425884" cy="522969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000647C-C72F-9E92-EE24-ECAF82C81FE3}"/>
              </a:ext>
            </a:extLst>
          </p:cNvPr>
          <p:cNvSpPr txBox="1"/>
          <p:nvPr/>
        </p:nvSpPr>
        <p:spPr>
          <a:xfrm>
            <a:off x="613131" y="373447"/>
            <a:ext cx="1852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b="1">
                <a:highlight>
                  <a:srgbClr val="C0C0C0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ALCANCES</a:t>
            </a:r>
            <a:endParaRPr lang="en-US" sz="2400" b="1">
              <a:highlight>
                <a:srgbClr val="C0C0C0"/>
              </a:highligh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745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EB032D17-45E4-E3B2-CDE3-CEB5B473B3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9531" y="868103"/>
            <a:ext cx="8497023" cy="4653023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81344856-D7F3-F5FD-9CE8-62ABA093FE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2248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1721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EB1B3F5-AB68-E041-9586-EEE879BCD707}"/>
              </a:ext>
            </a:extLst>
          </p:cNvPr>
          <p:cNvSpPr txBox="1"/>
          <p:nvPr/>
        </p:nvSpPr>
        <p:spPr>
          <a:xfrm>
            <a:off x="442913" y="2875002"/>
            <a:ext cx="1130617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6600" b="1"/>
              <a:t>“CRECE, UN ESCALÓN A LA VEZ”</a:t>
            </a:r>
            <a:endParaRPr lang="en-US" sz="6600" b="1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50A20B-C6DF-2076-AA8D-37CBE4AA99AB}"/>
              </a:ext>
            </a:extLst>
          </p:cNvPr>
          <p:cNvSpPr txBox="1"/>
          <p:nvPr/>
        </p:nvSpPr>
        <p:spPr>
          <a:xfrm>
            <a:off x="509588" y="2808327"/>
            <a:ext cx="1130617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6600" b="1">
                <a:solidFill>
                  <a:schemeClr val="bg1">
                    <a:lumMod val="85000"/>
                  </a:schemeClr>
                </a:solidFill>
              </a:rPr>
              <a:t>“CRECE, UN ESCALÓN A LA VEZ”</a:t>
            </a:r>
            <a:endParaRPr lang="en-US" sz="6600" b="1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4956F9-3EAF-6CE3-1FE5-3D9D16B19429}"/>
              </a:ext>
            </a:extLst>
          </p:cNvPr>
          <p:cNvSpPr txBox="1"/>
          <p:nvPr/>
        </p:nvSpPr>
        <p:spPr>
          <a:xfrm>
            <a:off x="5162550" y="6200775"/>
            <a:ext cx="2000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i="1" err="1">
                <a:highlight>
                  <a:srgbClr val="C0C0C0"/>
                </a:highlight>
              </a:rPr>
              <a:t>Scalon</a:t>
            </a:r>
            <a:r>
              <a:rPr lang="es-MX" i="1">
                <a:highlight>
                  <a:srgbClr val="C0C0C0"/>
                </a:highlight>
              </a:rPr>
              <a:t> </a:t>
            </a:r>
            <a:r>
              <a:rPr lang="es-MX" i="1" err="1">
                <a:highlight>
                  <a:srgbClr val="C0C0C0"/>
                </a:highlight>
              </a:rPr>
              <a:t>by</a:t>
            </a:r>
            <a:r>
              <a:rPr lang="es-MX" i="1">
                <a:highlight>
                  <a:srgbClr val="C0C0C0"/>
                </a:highlight>
              </a:rPr>
              <a:t> </a:t>
            </a:r>
            <a:r>
              <a:rPr lang="es-MX" i="1" err="1">
                <a:highlight>
                  <a:srgbClr val="C0C0C0"/>
                </a:highlight>
              </a:rPr>
              <a:t>Quesoft</a:t>
            </a:r>
            <a:r>
              <a:rPr lang="es-MX" i="1">
                <a:highlight>
                  <a:srgbClr val="C0C0C0"/>
                </a:highlight>
              </a:rPr>
              <a:t>+</a:t>
            </a:r>
            <a:endParaRPr lang="en-US" i="1">
              <a:highlight>
                <a:srgbClr val="C0C0C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7094484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4FBFDA66-B0BE-7F09-B5FD-6E16AE94B756}"/>
              </a:ext>
            </a:extLst>
          </p:cNvPr>
          <p:cNvGrpSpPr/>
          <p:nvPr/>
        </p:nvGrpSpPr>
        <p:grpSpPr>
          <a:xfrm>
            <a:off x="4031226" y="1440426"/>
            <a:ext cx="4129548" cy="3977148"/>
            <a:chOff x="3637936" y="1342104"/>
            <a:chExt cx="4129548" cy="3977148"/>
          </a:xfrm>
        </p:grpSpPr>
        <p:sp>
          <p:nvSpPr>
            <p:cNvPr id="5" name="L-Shape 4">
              <a:extLst>
                <a:ext uri="{FF2B5EF4-FFF2-40B4-BE49-F238E27FC236}">
                  <a16:creationId xmlns:a16="http://schemas.microsoft.com/office/drawing/2014/main" id="{6B454079-F61C-D787-3C36-52402FC2F29A}"/>
                </a:ext>
              </a:extLst>
            </p:cNvPr>
            <p:cNvSpPr/>
            <p:nvPr/>
          </p:nvSpPr>
          <p:spPr>
            <a:xfrm>
              <a:off x="3637936" y="3814916"/>
              <a:ext cx="1602658" cy="1504336"/>
            </a:xfrm>
            <a:prstGeom prst="corner">
              <a:avLst>
                <a:gd name="adj1" fmla="val 24510"/>
                <a:gd name="adj2" fmla="val 28431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156C0B2-B245-C41E-CCA3-52297279F6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73960" y="1901928"/>
              <a:ext cx="2857500" cy="2857500"/>
            </a:xfrm>
            <a:prstGeom prst="rect">
              <a:avLst/>
            </a:prstGeom>
          </p:spPr>
        </p:pic>
        <p:sp>
          <p:nvSpPr>
            <p:cNvPr id="10" name="L-Shape 9">
              <a:extLst>
                <a:ext uri="{FF2B5EF4-FFF2-40B4-BE49-F238E27FC236}">
                  <a16:creationId xmlns:a16="http://schemas.microsoft.com/office/drawing/2014/main" id="{10CD9E06-C777-0334-DA1C-2C76C0067141}"/>
                </a:ext>
              </a:extLst>
            </p:cNvPr>
            <p:cNvSpPr/>
            <p:nvPr/>
          </p:nvSpPr>
          <p:spPr>
            <a:xfrm rot="10800000">
              <a:off x="6164826" y="1342104"/>
              <a:ext cx="1602658" cy="1504336"/>
            </a:xfrm>
            <a:prstGeom prst="corner">
              <a:avLst>
                <a:gd name="adj1" fmla="val 24510"/>
                <a:gd name="adj2" fmla="val 28431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6B90C13C-D6C7-78D9-1E9B-1FBCAE75E88D}"/>
              </a:ext>
            </a:extLst>
          </p:cNvPr>
          <p:cNvSpPr txBox="1"/>
          <p:nvPr/>
        </p:nvSpPr>
        <p:spPr>
          <a:xfrm>
            <a:off x="3048000" y="575739"/>
            <a:ext cx="6096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QR REPOSITORIO GIT HUB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703DDE9-DF54-5B6B-09F3-3955BF6CCDE5}"/>
              </a:ext>
            </a:extLst>
          </p:cNvPr>
          <p:cNvSpPr txBox="1"/>
          <p:nvPr/>
        </p:nvSpPr>
        <p:spPr>
          <a:xfrm>
            <a:off x="3121743" y="543600"/>
            <a:ext cx="6096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QR REPOSITORIO GIT HUB</a:t>
            </a:r>
          </a:p>
        </p:txBody>
      </p:sp>
    </p:spTree>
    <p:extLst>
      <p:ext uri="{BB962C8B-B14F-4D97-AF65-F5344CB8AC3E}">
        <p14:creationId xmlns:p14="http://schemas.microsoft.com/office/powerpoint/2010/main" val="38842294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0054F2A-F276-A792-0810-D99F0F88FF66}"/>
              </a:ext>
            </a:extLst>
          </p:cNvPr>
          <p:cNvSpPr txBox="1"/>
          <p:nvPr/>
        </p:nvSpPr>
        <p:spPr>
          <a:xfrm>
            <a:off x="1377766" y="756660"/>
            <a:ext cx="3342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QR PÁGINA WEB</a:t>
            </a:r>
            <a:endParaRPr lang="en-US" sz="28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DB6DB6C-CC3B-9962-4410-11B7829B07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2844" y="2324292"/>
            <a:ext cx="2857500" cy="2857500"/>
          </a:xfrm>
          <a:prstGeom prst="rect">
            <a:avLst/>
          </a:prstGeom>
        </p:spPr>
      </p:pic>
      <p:sp>
        <p:nvSpPr>
          <p:cNvPr id="8" name="L-Shape 7">
            <a:extLst>
              <a:ext uri="{FF2B5EF4-FFF2-40B4-BE49-F238E27FC236}">
                <a16:creationId xmlns:a16="http://schemas.microsoft.com/office/drawing/2014/main" id="{3D0C5668-D6F3-68B0-A547-4B6ED13C0FFA}"/>
              </a:ext>
            </a:extLst>
          </p:cNvPr>
          <p:cNvSpPr/>
          <p:nvPr/>
        </p:nvSpPr>
        <p:spPr>
          <a:xfrm>
            <a:off x="968496" y="4621353"/>
            <a:ext cx="1248697" cy="1120878"/>
          </a:xfrm>
          <a:prstGeom prst="corner">
            <a:avLst>
              <a:gd name="adj1" fmla="val 24561"/>
              <a:gd name="adj2" fmla="val 24561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L-Shape 8">
            <a:extLst>
              <a:ext uri="{FF2B5EF4-FFF2-40B4-BE49-F238E27FC236}">
                <a16:creationId xmlns:a16="http://schemas.microsoft.com/office/drawing/2014/main" id="{7D5FD260-2C51-5F1D-1751-7B62FA113A36}"/>
              </a:ext>
            </a:extLst>
          </p:cNvPr>
          <p:cNvSpPr/>
          <p:nvPr/>
        </p:nvSpPr>
        <p:spPr>
          <a:xfrm rot="10800000">
            <a:off x="3825995" y="1763853"/>
            <a:ext cx="1248697" cy="1120878"/>
          </a:xfrm>
          <a:prstGeom prst="corner">
            <a:avLst>
              <a:gd name="adj1" fmla="val 24561"/>
              <a:gd name="adj2" fmla="val 24561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54AC3D1-B2EE-0280-1C49-A13A01AA8431}"/>
              </a:ext>
            </a:extLst>
          </p:cNvPr>
          <p:cNvSpPr txBox="1"/>
          <p:nvPr/>
        </p:nvSpPr>
        <p:spPr>
          <a:xfrm>
            <a:off x="8138639" y="324464"/>
            <a:ext cx="21630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USUARIO</a:t>
            </a:r>
            <a:endParaRPr lang="en-US" sz="28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621098E-0250-C4D7-2649-29DF27FA8386}"/>
              </a:ext>
            </a:extLst>
          </p:cNvPr>
          <p:cNvSpPr txBox="1"/>
          <p:nvPr/>
        </p:nvSpPr>
        <p:spPr>
          <a:xfrm>
            <a:off x="7744134" y="4678781"/>
            <a:ext cx="285749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pass: Acceso2022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token: 123456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33927F34-40DD-47E4-63BF-74B8223F4953}"/>
              </a:ext>
            </a:extLst>
          </p:cNvPr>
          <p:cNvSpPr/>
          <p:nvPr/>
        </p:nvSpPr>
        <p:spPr>
          <a:xfrm>
            <a:off x="7218103" y="4552950"/>
            <a:ext cx="3893574" cy="1356237"/>
          </a:xfrm>
          <a:prstGeom prst="round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740A30C-757F-0353-2CD4-7391D304437E}"/>
              </a:ext>
            </a:extLst>
          </p:cNvPr>
          <p:cNvSpPr txBox="1"/>
          <p:nvPr/>
        </p:nvSpPr>
        <p:spPr>
          <a:xfrm>
            <a:off x="7741657" y="1311193"/>
            <a:ext cx="252566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salomoninini2018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Mael6496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jpassano</a:t>
            </a:r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002AE264-BE86-E7D5-2A7A-A295745571D6}"/>
              </a:ext>
            </a:extLst>
          </p:cNvPr>
          <p:cNvSpPr/>
          <p:nvPr/>
        </p:nvSpPr>
        <p:spPr>
          <a:xfrm>
            <a:off x="7117309" y="1104270"/>
            <a:ext cx="3893574" cy="1891174"/>
          </a:xfrm>
          <a:prstGeom prst="round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6A8E600-BEDC-DA06-0FE2-B4F3622EC356}"/>
              </a:ext>
            </a:extLst>
          </p:cNvPr>
          <p:cNvSpPr txBox="1"/>
          <p:nvPr/>
        </p:nvSpPr>
        <p:spPr>
          <a:xfrm>
            <a:off x="8138639" y="3705205"/>
            <a:ext cx="21630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ACCESOS</a:t>
            </a:r>
            <a:endParaRPr lang="en-US" sz="28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9084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TextBox 1066">
            <a:extLst>
              <a:ext uri="{FF2B5EF4-FFF2-40B4-BE49-F238E27FC236}">
                <a16:creationId xmlns:a16="http://schemas.microsoft.com/office/drawing/2014/main" id="{A90C47D0-03BB-7944-69AC-7BBA66E06B4D}"/>
              </a:ext>
            </a:extLst>
          </p:cNvPr>
          <p:cNvSpPr txBox="1"/>
          <p:nvPr/>
        </p:nvSpPr>
        <p:spPr>
          <a:xfrm>
            <a:off x="2830156" y="269024"/>
            <a:ext cx="65305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b="1">
                <a:highlight>
                  <a:srgbClr val="C0C0C0"/>
                </a:highlight>
              </a:rPr>
              <a:t>Catálogo de Proveedores</a:t>
            </a:r>
            <a:r>
              <a:rPr lang="es-MX" sz="2400" b="1"/>
              <a:t> </a:t>
            </a:r>
            <a:r>
              <a:rPr lang="es-MX" sz="2400" err="1"/>
              <a:t>by</a:t>
            </a:r>
            <a:r>
              <a:rPr lang="es-MX" sz="2400" b="1"/>
              <a:t> ✨Hada Madrina ✨</a:t>
            </a:r>
            <a:endParaRPr lang="en-US" sz="2400" b="1"/>
          </a:p>
        </p:txBody>
      </p:sp>
      <p:pic>
        <p:nvPicPr>
          <p:cNvPr id="1082" name="Picture 1081">
            <a:extLst>
              <a:ext uri="{FF2B5EF4-FFF2-40B4-BE49-F238E27FC236}">
                <a16:creationId xmlns:a16="http://schemas.microsoft.com/office/drawing/2014/main" id="{C2ED002F-1479-D513-F111-9083A8DCF6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9761" y="1131210"/>
            <a:ext cx="9271302" cy="2272278"/>
          </a:xfrm>
          <a:prstGeom prst="rect">
            <a:avLst/>
          </a:prstGeom>
        </p:spPr>
      </p:pic>
      <p:pic>
        <p:nvPicPr>
          <p:cNvPr id="1083" name="Picture 1082">
            <a:extLst>
              <a:ext uri="{FF2B5EF4-FFF2-40B4-BE49-F238E27FC236}">
                <a16:creationId xmlns:a16="http://schemas.microsoft.com/office/drawing/2014/main" id="{2E6786D7-9510-1758-58A3-E8B0DE2D38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9761" y="3848863"/>
            <a:ext cx="9271302" cy="2272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1464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Picture 111">
            <a:extLst>
              <a:ext uri="{FF2B5EF4-FFF2-40B4-BE49-F238E27FC236}">
                <a16:creationId xmlns:a16="http://schemas.microsoft.com/office/drawing/2014/main" id="{FB1CDA8E-E8F2-0257-BD93-DE68BA8E86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149" y="1259374"/>
            <a:ext cx="5549051" cy="1360002"/>
          </a:xfrm>
          <a:prstGeom prst="rect">
            <a:avLst/>
          </a:prstGeom>
        </p:spPr>
      </p:pic>
      <p:pic>
        <p:nvPicPr>
          <p:cNvPr id="140" name="Picture 139">
            <a:extLst>
              <a:ext uri="{FF2B5EF4-FFF2-40B4-BE49-F238E27FC236}">
                <a16:creationId xmlns:a16="http://schemas.microsoft.com/office/drawing/2014/main" id="{B0CD1080-93C6-022D-CF92-D4DB808FD2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2679" y="1259374"/>
            <a:ext cx="5549051" cy="1360002"/>
          </a:xfrm>
          <a:prstGeom prst="rect">
            <a:avLst/>
          </a:prstGeom>
        </p:spPr>
      </p:pic>
      <p:pic>
        <p:nvPicPr>
          <p:cNvPr id="141" name="Picture 140">
            <a:extLst>
              <a:ext uri="{FF2B5EF4-FFF2-40B4-BE49-F238E27FC236}">
                <a16:creationId xmlns:a16="http://schemas.microsoft.com/office/drawing/2014/main" id="{23B85AD7-90C7-8BE3-12E8-A811F0D7EF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149" y="3042202"/>
            <a:ext cx="5549050" cy="1360002"/>
          </a:xfrm>
          <a:prstGeom prst="rect">
            <a:avLst/>
          </a:prstGeom>
        </p:spPr>
      </p:pic>
      <p:pic>
        <p:nvPicPr>
          <p:cNvPr id="142" name="Picture 141">
            <a:extLst>
              <a:ext uri="{FF2B5EF4-FFF2-40B4-BE49-F238E27FC236}">
                <a16:creationId xmlns:a16="http://schemas.microsoft.com/office/drawing/2014/main" id="{E4F1FE4F-FE31-BBE1-BF84-8F5A2787FF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2680" y="3042202"/>
            <a:ext cx="5549050" cy="1360002"/>
          </a:xfrm>
          <a:prstGeom prst="rect">
            <a:avLst/>
          </a:prstGeom>
        </p:spPr>
      </p:pic>
      <p:pic>
        <p:nvPicPr>
          <p:cNvPr id="143" name="Picture 142">
            <a:extLst>
              <a:ext uri="{FF2B5EF4-FFF2-40B4-BE49-F238E27FC236}">
                <a16:creationId xmlns:a16="http://schemas.microsoft.com/office/drawing/2014/main" id="{2C5F3806-EC78-EED1-ED81-6651F0FD57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1149" y="4825030"/>
            <a:ext cx="5549050" cy="1360002"/>
          </a:xfrm>
          <a:prstGeom prst="rect">
            <a:avLst/>
          </a:prstGeom>
        </p:spPr>
      </p:pic>
      <p:pic>
        <p:nvPicPr>
          <p:cNvPr id="171" name="Picture 170">
            <a:extLst>
              <a:ext uri="{FF2B5EF4-FFF2-40B4-BE49-F238E27FC236}">
                <a16:creationId xmlns:a16="http://schemas.microsoft.com/office/drawing/2014/main" id="{E91BC1BC-5A8B-1C1F-B857-8495D0B117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52680" y="4825030"/>
            <a:ext cx="5568619" cy="1364798"/>
          </a:xfrm>
          <a:prstGeom prst="rect">
            <a:avLst/>
          </a:prstGeom>
        </p:spPr>
      </p:pic>
      <p:sp>
        <p:nvSpPr>
          <p:cNvPr id="173" name="TextBox 172">
            <a:extLst>
              <a:ext uri="{FF2B5EF4-FFF2-40B4-BE49-F238E27FC236}">
                <a16:creationId xmlns:a16="http://schemas.microsoft.com/office/drawing/2014/main" id="{B2956763-4C93-4B43-F662-538FEB23DB6A}"/>
              </a:ext>
            </a:extLst>
          </p:cNvPr>
          <p:cNvSpPr txBox="1"/>
          <p:nvPr/>
        </p:nvSpPr>
        <p:spPr>
          <a:xfrm>
            <a:off x="3848100" y="467216"/>
            <a:ext cx="4495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1800" b="1">
                <a:highlight>
                  <a:srgbClr val="C0C0C0"/>
                </a:highlight>
              </a:rPr>
              <a:t>Catálogo de Proveedores</a:t>
            </a:r>
            <a:r>
              <a:rPr lang="es-MX" b="1"/>
              <a:t> 🔥</a:t>
            </a:r>
            <a:r>
              <a:rPr lang="es-MX" sz="1800" b="1"/>
              <a:t>RECARGADO 🔥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153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362ACF89-2701-1535-1EA4-FC98660D284A}"/>
              </a:ext>
            </a:extLst>
          </p:cNvPr>
          <p:cNvGrpSpPr/>
          <p:nvPr/>
        </p:nvGrpSpPr>
        <p:grpSpPr>
          <a:xfrm>
            <a:off x="-32959" y="-1120743"/>
            <a:ext cx="12135499" cy="8169078"/>
            <a:chOff x="8876" y="-1311078"/>
            <a:chExt cx="12135499" cy="8169078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A6939DF9-AAB6-6175-3858-7A2CE8F050B4}"/>
                </a:ext>
              </a:extLst>
            </p:cNvPr>
            <p:cNvGrpSpPr/>
            <p:nvPr/>
          </p:nvGrpSpPr>
          <p:grpSpPr>
            <a:xfrm>
              <a:off x="56024" y="1413261"/>
              <a:ext cx="12079952" cy="2610710"/>
              <a:chOff x="64423" y="1194186"/>
              <a:chExt cx="12079952" cy="2610710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CFDCD901-DE41-CB4A-2670-D30394A96815}"/>
                  </a:ext>
                </a:extLst>
              </p:cNvPr>
              <p:cNvGrpSpPr/>
              <p:nvPr/>
            </p:nvGrpSpPr>
            <p:grpSpPr>
              <a:xfrm>
                <a:off x="64423" y="1194186"/>
                <a:ext cx="5983953" cy="2610708"/>
                <a:chOff x="531148" y="1259374"/>
                <a:chExt cx="11290151" cy="4930454"/>
              </a:xfrm>
            </p:grpSpPr>
            <p:pic>
              <p:nvPicPr>
                <p:cNvPr id="10" name="Picture 9">
                  <a:extLst>
                    <a:ext uri="{FF2B5EF4-FFF2-40B4-BE49-F238E27FC236}">
                      <a16:creationId xmlns:a16="http://schemas.microsoft.com/office/drawing/2014/main" id="{875DD4D5-B49F-B11A-8DAD-0E7F3B258A9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531148" y="1259374"/>
                  <a:ext cx="5549051" cy="1360002"/>
                </a:xfrm>
                <a:prstGeom prst="rect">
                  <a:avLst/>
                </a:prstGeom>
              </p:spPr>
            </p:pic>
            <p:pic>
              <p:nvPicPr>
                <p:cNvPr id="11" name="Picture 10">
                  <a:extLst>
                    <a:ext uri="{FF2B5EF4-FFF2-40B4-BE49-F238E27FC236}">
                      <a16:creationId xmlns:a16="http://schemas.microsoft.com/office/drawing/2014/main" id="{29677402-E100-62E6-15E7-45561FAE4B2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252679" y="1259374"/>
                  <a:ext cx="5549051" cy="1360002"/>
                </a:xfrm>
                <a:prstGeom prst="rect">
                  <a:avLst/>
                </a:prstGeom>
              </p:spPr>
            </p:pic>
            <p:pic>
              <p:nvPicPr>
                <p:cNvPr id="12" name="Picture 11">
                  <a:extLst>
                    <a:ext uri="{FF2B5EF4-FFF2-40B4-BE49-F238E27FC236}">
                      <a16:creationId xmlns:a16="http://schemas.microsoft.com/office/drawing/2014/main" id="{A1592821-705F-FB12-FCDE-2DF0CA72C40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31149" y="3042202"/>
                  <a:ext cx="5549050" cy="1360002"/>
                </a:xfrm>
                <a:prstGeom prst="rect">
                  <a:avLst/>
                </a:prstGeom>
              </p:spPr>
            </p:pic>
            <p:pic>
              <p:nvPicPr>
                <p:cNvPr id="13" name="Picture 12">
                  <a:extLst>
                    <a:ext uri="{FF2B5EF4-FFF2-40B4-BE49-F238E27FC236}">
                      <a16:creationId xmlns:a16="http://schemas.microsoft.com/office/drawing/2014/main" id="{309B2F53-978C-666F-27D2-2084D1B7484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252680" y="3042202"/>
                  <a:ext cx="5549050" cy="1360002"/>
                </a:xfrm>
                <a:prstGeom prst="rect">
                  <a:avLst/>
                </a:prstGeom>
              </p:spPr>
            </p:pic>
            <p:pic>
              <p:nvPicPr>
                <p:cNvPr id="14" name="Picture 13">
                  <a:extLst>
                    <a:ext uri="{FF2B5EF4-FFF2-40B4-BE49-F238E27FC236}">
                      <a16:creationId xmlns:a16="http://schemas.microsoft.com/office/drawing/2014/main" id="{CEFE2895-3A57-7B5F-CE74-A3C6961128C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31149" y="4825030"/>
                  <a:ext cx="5549050" cy="1360002"/>
                </a:xfrm>
                <a:prstGeom prst="rect">
                  <a:avLst/>
                </a:prstGeom>
              </p:spPr>
            </p:pic>
            <p:pic>
              <p:nvPicPr>
                <p:cNvPr id="15" name="Picture 14">
                  <a:extLst>
                    <a:ext uri="{FF2B5EF4-FFF2-40B4-BE49-F238E27FC236}">
                      <a16:creationId xmlns:a16="http://schemas.microsoft.com/office/drawing/2014/main" id="{19310C52-E7D2-6E9A-EDC6-80212C3C008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252680" y="4825030"/>
                  <a:ext cx="5568619" cy="1364798"/>
                </a:xfrm>
                <a:prstGeom prst="rect">
                  <a:avLst/>
                </a:prstGeom>
              </p:spPr>
            </p:pic>
          </p:grpSp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F8EEA964-0EF2-4D06-698E-E3B047E533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160423" y="1194187"/>
                <a:ext cx="5983952" cy="2610709"/>
              </a:xfrm>
              <a:prstGeom prst="rect">
                <a:avLst/>
              </a:prstGeom>
            </p:spPr>
          </p:pic>
        </p:grp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B9AEA5DF-5867-0953-525D-A1303366BA4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7152" y="4248686"/>
              <a:ext cx="12077223" cy="2609314"/>
            </a:xfrm>
            <a:prstGeom prst="rect">
              <a:avLst/>
            </a:prstGeom>
          </p:spPr>
        </p:pic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0BDB1929-3E9B-A832-CC91-7A52D58B67C7}"/>
                </a:ext>
              </a:extLst>
            </p:cNvPr>
            <p:cNvGrpSpPr/>
            <p:nvPr/>
          </p:nvGrpSpPr>
          <p:grpSpPr>
            <a:xfrm>
              <a:off x="8876" y="-1311078"/>
              <a:ext cx="5983953" cy="2610708"/>
              <a:chOff x="531148" y="1259374"/>
              <a:chExt cx="11290151" cy="4930454"/>
            </a:xfrm>
          </p:grpSpPr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E4A5EE0E-277D-1F27-B6F5-1374D02DC7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31148" y="1259374"/>
                <a:ext cx="5549051" cy="1360002"/>
              </a:xfrm>
              <a:prstGeom prst="rect">
                <a:avLst/>
              </a:prstGeom>
            </p:spPr>
          </p:pic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FEC479DE-3102-7C21-AF84-3E40088583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252679" y="1259374"/>
                <a:ext cx="5549051" cy="1360002"/>
              </a:xfrm>
              <a:prstGeom prst="rect">
                <a:avLst/>
              </a:prstGeom>
            </p:spPr>
          </p:pic>
          <p:pic>
            <p:nvPicPr>
              <p:cNvPr id="29" name="Picture 28">
                <a:extLst>
                  <a:ext uri="{FF2B5EF4-FFF2-40B4-BE49-F238E27FC236}">
                    <a16:creationId xmlns:a16="http://schemas.microsoft.com/office/drawing/2014/main" id="{9F75DA8E-C505-DE72-ECFC-6ABC77A566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31149" y="3042202"/>
                <a:ext cx="5549050" cy="1360002"/>
              </a:xfrm>
              <a:prstGeom prst="rect">
                <a:avLst/>
              </a:prstGeom>
            </p:spPr>
          </p:pic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86815ED2-8035-0A4D-EC21-1821D9BABF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252680" y="3042202"/>
                <a:ext cx="5549050" cy="1360002"/>
              </a:xfrm>
              <a:prstGeom prst="rect">
                <a:avLst/>
              </a:prstGeom>
            </p:spPr>
          </p:pic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CC018BB3-A9DC-80CE-060B-0ED629584B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1149" y="4825030"/>
                <a:ext cx="5549050" cy="1360002"/>
              </a:xfrm>
              <a:prstGeom prst="rect">
                <a:avLst/>
              </a:prstGeom>
            </p:spPr>
          </p:pic>
          <p:pic>
            <p:nvPicPr>
              <p:cNvPr id="32" name="Picture 31">
                <a:extLst>
                  <a:ext uri="{FF2B5EF4-FFF2-40B4-BE49-F238E27FC236}">
                    <a16:creationId xmlns:a16="http://schemas.microsoft.com/office/drawing/2014/main" id="{F3E33190-0D68-CB98-499B-1D2E4DA25C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252680" y="4825030"/>
                <a:ext cx="5568619" cy="1364798"/>
              </a:xfrm>
              <a:prstGeom prst="rect">
                <a:avLst/>
              </a:prstGeom>
            </p:spPr>
          </p:pic>
        </p:grp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DD1D5676-ED0D-EE5F-98BB-F1F22337E6F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104876" y="-1311077"/>
              <a:ext cx="5983952" cy="2610709"/>
            </a:xfrm>
            <a:prstGeom prst="rect">
              <a:avLst/>
            </a:prstGeom>
          </p:spPr>
        </p:pic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50E0461E-D5C1-565F-6702-2DA508BBC29E}"/>
              </a:ext>
            </a:extLst>
          </p:cNvPr>
          <p:cNvSpPr txBox="1"/>
          <p:nvPr/>
        </p:nvSpPr>
        <p:spPr>
          <a:xfrm>
            <a:off x="244125" y="2655335"/>
            <a:ext cx="1139299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800" b="1">
                <a:highlight>
                  <a:srgbClr val="C0C0C0"/>
                </a:highlight>
              </a:rPr>
              <a:t>👺👹🔥😭😭CATÁLOGO DE PROVEEDORES GLOBALIZADO CASI INFINITO, DEL INFIERNO, QUE ESTA DISPUESTO A QUITARTE TU NOCHE DE VIERNES, A TU FAMILIA Y TU VIDA ENTERAAAAAAAAA 😭😭🔥👹👺</a:t>
            </a:r>
          </a:p>
          <a:p>
            <a:pPr algn="ctr"/>
            <a:endParaRPr lang="es-MX" sz="2800">
              <a:highlight>
                <a:srgbClr val="C0C0C0"/>
              </a:highlight>
            </a:endParaRPr>
          </a:p>
          <a:p>
            <a:pPr algn="ctr"/>
            <a:r>
              <a:rPr lang="es-MX" sz="2800" err="1">
                <a:highlight>
                  <a:srgbClr val="C0C0C0"/>
                </a:highlight>
              </a:rPr>
              <a:t>by</a:t>
            </a:r>
            <a:r>
              <a:rPr lang="es-MX" sz="2800" b="1">
                <a:highlight>
                  <a:srgbClr val="C0C0C0"/>
                </a:highlight>
              </a:rPr>
              <a:t> ✨ El Capitalismo ✨</a:t>
            </a:r>
            <a:endParaRPr lang="en-US" sz="2800" b="1">
              <a:highlight>
                <a:srgbClr val="C0C0C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300666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D532AF0-2F0F-D0F4-345D-7B3DEA346ACD}"/>
              </a:ext>
            </a:extLst>
          </p:cNvPr>
          <p:cNvSpPr/>
          <p:nvPr/>
        </p:nvSpPr>
        <p:spPr>
          <a:xfrm>
            <a:off x="6096000" y="0"/>
            <a:ext cx="6095999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 descr="Cronómetro de competición - Iconos gratis de herramientas y utensilios">
            <a:extLst>
              <a:ext uri="{FF2B5EF4-FFF2-40B4-BE49-F238E27FC236}">
                <a16:creationId xmlns:a16="http://schemas.microsoft.com/office/drawing/2014/main" id="{B8E1E34B-4900-8FFC-E2D3-C6D90411A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740651" y="-552450"/>
            <a:ext cx="2476500" cy="247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D9B396C-26DA-5FF8-5CBC-849E8B1C5EE5}"/>
              </a:ext>
            </a:extLst>
          </p:cNvPr>
          <p:cNvSpPr txBox="1"/>
          <p:nvPr/>
        </p:nvSpPr>
        <p:spPr>
          <a:xfrm>
            <a:off x="1342440" y="4259997"/>
            <a:ext cx="330191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3200" b="1"/>
              <a:t>3 minutos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3200" b="1"/>
              <a:t>2 personas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3200" b="1">
                <a:highlight>
                  <a:srgbClr val="C0C0C0"/>
                </a:highlight>
              </a:rPr>
              <a:t>Aguascalientes</a:t>
            </a:r>
            <a:endParaRPr lang="en-US" sz="3200" b="1">
              <a:highlight>
                <a:srgbClr val="C0C0C0"/>
              </a:highlight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C1312F6-F447-92CB-49B8-40E5D5A2A3C8}"/>
              </a:ext>
            </a:extLst>
          </p:cNvPr>
          <p:cNvGrpSpPr/>
          <p:nvPr/>
        </p:nvGrpSpPr>
        <p:grpSpPr>
          <a:xfrm>
            <a:off x="5503728" y="464360"/>
            <a:ext cx="7326896" cy="5929280"/>
            <a:chOff x="5468952" y="439742"/>
            <a:chExt cx="7326896" cy="5929280"/>
          </a:xfrm>
        </p:grpSpPr>
        <p:pic>
          <p:nvPicPr>
            <p:cNvPr id="2054" name="Picture 6" descr="185 imágenes de Mapa aguascalientes - Imágenes, fotos y vectores de stock |  Shutterstock">
              <a:extLst>
                <a:ext uri="{FF2B5EF4-FFF2-40B4-BE49-F238E27FC236}">
                  <a16:creationId xmlns:a16="http://schemas.microsoft.com/office/drawing/2014/main" id="{CB3BC9A0-6078-FB6A-5EF2-78BA0C3E40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backgroundMark x1="72254" y1="96786" x2="27168" y2="97500"/>
                          <a14:backgroundMark x1="73121" y1="98571" x2="28035" y2="96429"/>
                          <a14:backgroundMark x1="289" y1="92143" x2="0" y2="9964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68952" y="439742"/>
              <a:ext cx="7326896" cy="59292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5DD50FE-D7EE-F875-F791-12B486417A3F}"/>
                </a:ext>
              </a:extLst>
            </p:cNvPr>
            <p:cNvSpPr txBox="1"/>
            <p:nvPr/>
          </p:nvSpPr>
          <p:spPr>
            <a:xfrm>
              <a:off x="8078636" y="3404382"/>
              <a:ext cx="232481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sz="2400" b="1">
                  <a:solidFill>
                    <a:srgbClr val="F29F05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RESULTADOS</a:t>
              </a:r>
              <a:endParaRPr lang="en-US" sz="2400" b="1">
                <a:solidFill>
                  <a:srgbClr val="F29F0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A7CA908-58C7-ABCB-853F-10AA3C0BCE3A}"/>
                </a:ext>
              </a:extLst>
            </p:cNvPr>
            <p:cNvSpPr txBox="1"/>
            <p:nvPr/>
          </p:nvSpPr>
          <p:spPr>
            <a:xfrm>
              <a:off x="8146570" y="2269649"/>
              <a:ext cx="2188953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sz="9600" b="1">
                  <a:solidFill>
                    <a:srgbClr val="F29F05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+5</a:t>
              </a:r>
              <a:endParaRPr lang="en-US" sz="9600" b="1">
                <a:solidFill>
                  <a:srgbClr val="F29F0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C6E07CF-6FCA-1DCC-3812-35E1BF176A41}"/>
              </a:ext>
            </a:extLst>
          </p:cNvPr>
          <p:cNvCxnSpPr/>
          <p:nvPr/>
        </p:nvCxnSpPr>
        <p:spPr>
          <a:xfrm>
            <a:off x="6096000" y="0"/>
            <a:ext cx="0" cy="685800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2270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0 L 0.05052 0 L 0.05052 0.03611 L 0.10117 0.03611 L 0.10117 0.07222 L 0.15144 0.07222 L 0.15144 0.10833 L 0.2017 0.10833 L 0.2017 0.14444 L 0.25222 0.14444 L 0.25222 0.18056 L 0.30261 0.18056 L 0.30261 0.21667 L 0.35313 0.21667 L 0.35313 0.25278 " pathEditMode="relative" rAng="0" ptsTypes="AAAAAAAAAAAAAAA">
                                      <p:cBhvr>
                                        <p:cTn id="6" dur="2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656" y="126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EAEB092-2CC9-B315-7BBC-2FEFCEDE0033}"/>
              </a:ext>
            </a:extLst>
          </p:cNvPr>
          <p:cNvSpPr txBox="1"/>
          <p:nvPr/>
        </p:nvSpPr>
        <p:spPr>
          <a:xfrm>
            <a:off x="1755149" y="4284079"/>
            <a:ext cx="247650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3200" b="1"/>
              <a:t>3 minutos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3200" b="1"/>
              <a:t>2 personas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3200" b="1">
                <a:highlight>
                  <a:srgbClr val="C0C0C0"/>
                </a:highlight>
              </a:rPr>
              <a:t>Monterrey</a:t>
            </a:r>
            <a:endParaRPr lang="en-US" sz="3200" b="1">
              <a:highlight>
                <a:srgbClr val="C0C0C0"/>
              </a:highlight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FBD33C1-9A45-3DB7-28D8-D2A64E46E8C4}"/>
              </a:ext>
            </a:extLst>
          </p:cNvPr>
          <p:cNvSpPr/>
          <p:nvPr/>
        </p:nvSpPr>
        <p:spPr>
          <a:xfrm>
            <a:off x="6096000" y="0"/>
            <a:ext cx="6095999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C01A4CB-A792-E268-D313-6FB5FAC8F646}"/>
              </a:ext>
            </a:extLst>
          </p:cNvPr>
          <p:cNvCxnSpPr/>
          <p:nvPr/>
        </p:nvCxnSpPr>
        <p:spPr>
          <a:xfrm>
            <a:off x="6096000" y="0"/>
            <a:ext cx="0" cy="685800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Cobertura de Servicio | General Ambiental">
            <a:extLst>
              <a:ext uri="{FF2B5EF4-FFF2-40B4-BE49-F238E27FC236}">
                <a16:creationId xmlns:a16="http://schemas.microsoft.com/office/drawing/2014/main" id="{BE8B7660-0F21-C70A-9101-8E91209294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5564" y="0"/>
            <a:ext cx="4349682" cy="6589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CF7BF77-263B-5B5A-5E80-4F0ECF600C2E}"/>
              </a:ext>
            </a:extLst>
          </p:cNvPr>
          <p:cNvSpPr txBox="1"/>
          <p:nvPr/>
        </p:nvSpPr>
        <p:spPr>
          <a:xfrm>
            <a:off x="7987248" y="3429000"/>
            <a:ext cx="23248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b="1">
                <a:solidFill>
                  <a:srgbClr val="F29F0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RESULTADOS</a:t>
            </a:r>
            <a:endParaRPr lang="en-US" sz="2400" b="1">
              <a:solidFill>
                <a:srgbClr val="F29F0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4BA4FF-0F74-AF21-BF31-1DE45828EEB7}"/>
              </a:ext>
            </a:extLst>
          </p:cNvPr>
          <p:cNvSpPr txBox="1"/>
          <p:nvPr/>
        </p:nvSpPr>
        <p:spPr>
          <a:xfrm>
            <a:off x="8067046" y="2294267"/>
            <a:ext cx="280906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600" b="1">
                <a:solidFill>
                  <a:srgbClr val="F29F0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+10</a:t>
            </a:r>
            <a:endParaRPr lang="en-US" sz="9600" b="1">
              <a:solidFill>
                <a:srgbClr val="F29F0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02D644F-C619-174F-18E9-81E4B78ECE11}"/>
              </a:ext>
            </a:extLst>
          </p:cNvPr>
          <p:cNvSpPr txBox="1"/>
          <p:nvPr/>
        </p:nvSpPr>
        <p:spPr>
          <a:xfrm>
            <a:off x="10108556" y="5672453"/>
            <a:ext cx="20834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2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*Si, sabemos que esto no es monterrey, pero  no encontramos un .png</a:t>
            </a:r>
            <a:endParaRPr lang="en-US" sz="12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Picture 4" descr="Cronómetro de competición - Iconos gratis de herramientas y utensilios">
            <a:extLst>
              <a:ext uri="{FF2B5EF4-FFF2-40B4-BE49-F238E27FC236}">
                <a16:creationId xmlns:a16="http://schemas.microsoft.com/office/drawing/2014/main" id="{69692FBE-3B08-4546-ABF0-495D611637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740651" y="-552450"/>
            <a:ext cx="2476500" cy="247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6337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0 L 0.05052 0 L 0.05052 0.03611 L 0.10117 0.03611 L 0.10117 0.07222 L 0.15144 0.07222 L 0.15144 0.10833 L 0.2017 0.10833 L 0.2017 0.14444 L 0.25222 0.14444 L 0.25222 0.18056 L 0.30261 0.18056 L 0.30261 0.21667 L 0.35313 0.21667 L 0.35313 0.25278 " pathEditMode="relative" rAng="0" ptsTypes="AAAAAAAAAAAAAA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656" y="126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Free mundo 1197992 PNG with Transparent Background">
            <a:extLst>
              <a:ext uri="{FF2B5EF4-FFF2-40B4-BE49-F238E27FC236}">
                <a16:creationId xmlns:a16="http://schemas.microsoft.com/office/drawing/2014/main" id="{5212AD33-2059-ACD5-3014-6FD1F34A6A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2238" y="0"/>
            <a:ext cx="68675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Diagram&#10;&#10;Description automatically generated">
            <a:extLst>
              <a:ext uri="{FF2B5EF4-FFF2-40B4-BE49-F238E27FC236}">
                <a16:creationId xmlns:a16="http://schemas.microsoft.com/office/drawing/2014/main" id="{588C21E9-4AD9-0F5E-E9D2-6037078C18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1097" y="60580"/>
            <a:ext cx="6074584" cy="6074584"/>
          </a:xfrm>
          <a:prstGeom prst="rect">
            <a:avLst/>
          </a:prstGeom>
        </p:spPr>
      </p:pic>
      <p:grpSp>
        <p:nvGrpSpPr>
          <p:cNvPr id="44" name="Group 43">
            <a:extLst>
              <a:ext uri="{FF2B5EF4-FFF2-40B4-BE49-F238E27FC236}">
                <a16:creationId xmlns:a16="http://schemas.microsoft.com/office/drawing/2014/main" id="{0A4CDC5B-BC55-B1D2-19A5-3D80BDC541BF}"/>
              </a:ext>
            </a:extLst>
          </p:cNvPr>
          <p:cNvGrpSpPr/>
          <p:nvPr/>
        </p:nvGrpSpPr>
        <p:grpSpPr>
          <a:xfrm>
            <a:off x="9526216" y="2435974"/>
            <a:ext cx="920930" cy="1876425"/>
            <a:chOff x="9526216" y="2435974"/>
            <a:chExt cx="920930" cy="1876425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361F11E-E878-E05F-0C13-C8434152C098}"/>
                </a:ext>
              </a:extLst>
            </p:cNvPr>
            <p:cNvSpPr txBox="1"/>
            <p:nvPr/>
          </p:nvSpPr>
          <p:spPr>
            <a:xfrm>
              <a:off x="9589894" y="2435974"/>
              <a:ext cx="857252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sz="11500" b="1">
                  <a:solidFill>
                    <a:schemeClr val="bg1">
                      <a:lumMod val="85000"/>
                    </a:schemeClr>
                  </a:solidFill>
                </a:rPr>
                <a:t>¿</a:t>
              </a:r>
              <a:endParaRPr lang="en-US" sz="115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C589FA3-BD8E-E435-C9E6-F005C3B5C136}"/>
                </a:ext>
              </a:extLst>
            </p:cNvPr>
            <p:cNvSpPr txBox="1"/>
            <p:nvPr/>
          </p:nvSpPr>
          <p:spPr>
            <a:xfrm>
              <a:off x="9526216" y="2450351"/>
              <a:ext cx="857252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sz="11500" b="1">
                  <a:solidFill>
                    <a:schemeClr val="bg1"/>
                  </a:solidFill>
                </a:rPr>
                <a:t>¿</a:t>
              </a:r>
              <a:endParaRPr lang="en-US" sz="11500" b="1">
                <a:solidFill>
                  <a:schemeClr val="bg1"/>
                </a:solidFill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6DB89DC-65C7-7007-21D7-DACD2B7BC6B5}"/>
              </a:ext>
            </a:extLst>
          </p:cNvPr>
          <p:cNvGrpSpPr/>
          <p:nvPr/>
        </p:nvGrpSpPr>
        <p:grpSpPr>
          <a:xfrm>
            <a:off x="8805862" y="-482046"/>
            <a:ext cx="937021" cy="1876425"/>
            <a:chOff x="8805862" y="-482046"/>
            <a:chExt cx="937021" cy="1876425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FB15834-907C-2067-9FD8-527C6D509F0E}"/>
                </a:ext>
              </a:extLst>
            </p:cNvPr>
            <p:cNvSpPr txBox="1"/>
            <p:nvPr/>
          </p:nvSpPr>
          <p:spPr>
            <a:xfrm>
              <a:off x="8885631" y="-482046"/>
              <a:ext cx="857252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sz="11500" b="1">
                  <a:solidFill>
                    <a:schemeClr val="bg1">
                      <a:lumMod val="85000"/>
                    </a:schemeClr>
                  </a:solidFill>
                </a:rPr>
                <a:t>¿</a:t>
              </a:r>
              <a:endParaRPr lang="en-US" sz="115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70EE9EF-A19B-7283-EEF6-F5F9C681CAB8}"/>
                </a:ext>
              </a:extLst>
            </p:cNvPr>
            <p:cNvSpPr txBox="1"/>
            <p:nvPr/>
          </p:nvSpPr>
          <p:spPr>
            <a:xfrm>
              <a:off x="8805862" y="-467669"/>
              <a:ext cx="857252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sz="11500" b="1">
                  <a:solidFill>
                    <a:schemeClr val="bg1"/>
                  </a:solidFill>
                </a:rPr>
                <a:t>¿</a:t>
              </a:r>
              <a:endParaRPr lang="en-US" sz="11500" b="1">
                <a:solidFill>
                  <a:schemeClr val="bg1"/>
                </a:solidFill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A5231A9D-8AA8-5A0C-BE9D-466B52E8D1A0}"/>
              </a:ext>
            </a:extLst>
          </p:cNvPr>
          <p:cNvGrpSpPr/>
          <p:nvPr/>
        </p:nvGrpSpPr>
        <p:grpSpPr>
          <a:xfrm>
            <a:off x="9008266" y="5157513"/>
            <a:ext cx="950141" cy="1871937"/>
            <a:chOff x="9008266" y="5157513"/>
            <a:chExt cx="950141" cy="1871937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711C733-FFC6-BDCD-133C-AEFAB847708A}"/>
                </a:ext>
              </a:extLst>
            </p:cNvPr>
            <p:cNvSpPr txBox="1"/>
            <p:nvPr/>
          </p:nvSpPr>
          <p:spPr>
            <a:xfrm>
              <a:off x="9101155" y="5157513"/>
              <a:ext cx="857252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sz="11500" b="1">
                  <a:solidFill>
                    <a:schemeClr val="bg1">
                      <a:lumMod val="85000"/>
                    </a:schemeClr>
                  </a:solidFill>
                </a:rPr>
                <a:t>?</a:t>
              </a:r>
              <a:endParaRPr lang="en-US" sz="115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98F4632-8147-0277-DFCB-A7F685037BB0}"/>
                </a:ext>
              </a:extLst>
            </p:cNvPr>
            <p:cNvSpPr txBox="1"/>
            <p:nvPr/>
          </p:nvSpPr>
          <p:spPr>
            <a:xfrm>
              <a:off x="9008266" y="5167402"/>
              <a:ext cx="857252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sz="11500" b="1">
                  <a:solidFill>
                    <a:schemeClr val="bg1"/>
                  </a:solidFill>
                </a:rPr>
                <a:t>?</a:t>
              </a:r>
              <a:endParaRPr lang="en-US" sz="11500" b="1">
                <a:solidFill>
                  <a:schemeClr val="bg1"/>
                </a:solidFill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E848C089-BC43-F086-7F44-6EAB9A76BD5D}"/>
              </a:ext>
            </a:extLst>
          </p:cNvPr>
          <p:cNvGrpSpPr/>
          <p:nvPr/>
        </p:nvGrpSpPr>
        <p:grpSpPr>
          <a:xfrm>
            <a:off x="10653718" y="4207624"/>
            <a:ext cx="950123" cy="1875108"/>
            <a:chOff x="10653718" y="4207624"/>
            <a:chExt cx="950123" cy="1875108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908857C-2629-EB43-48A1-8C97326B624D}"/>
                </a:ext>
              </a:extLst>
            </p:cNvPr>
            <p:cNvSpPr txBox="1"/>
            <p:nvPr/>
          </p:nvSpPr>
          <p:spPr>
            <a:xfrm>
              <a:off x="10746589" y="4207624"/>
              <a:ext cx="857252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sz="11500" b="1">
                  <a:solidFill>
                    <a:schemeClr val="bg1">
                      <a:lumMod val="85000"/>
                    </a:schemeClr>
                  </a:solidFill>
                </a:rPr>
                <a:t>¿</a:t>
              </a:r>
              <a:endParaRPr lang="en-US" sz="115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3B4AA82-1A55-2C2D-1DEF-2FF3C09E5C9A}"/>
                </a:ext>
              </a:extLst>
            </p:cNvPr>
            <p:cNvSpPr txBox="1"/>
            <p:nvPr/>
          </p:nvSpPr>
          <p:spPr>
            <a:xfrm>
              <a:off x="10653718" y="4220684"/>
              <a:ext cx="857252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sz="11500" b="1">
                  <a:solidFill>
                    <a:schemeClr val="bg1"/>
                  </a:solidFill>
                </a:rPr>
                <a:t>¿</a:t>
              </a:r>
              <a:endParaRPr lang="en-US" sz="11500" b="1">
                <a:solidFill>
                  <a:schemeClr val="bg1"/>
                </a:solidFill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6B6BDE6-0323-0632-94FB-72622D46FC19}"/>
              </a:ext>
            </a:extLst>
          </p:cNvPr>
          <p:cNvGrpSpPr/>
          <p:nvPr/>
        </p:nvGrpSpPr>
        <p:grpSpPr>
          <a:xfrm>
            <a:off x="11299279" y="1942921"/>
            <a:ext cx="952251" cy="1876425"/>
            <a:chOff x="11299279" y="1942921"/>
            <a:chExt cx="952251" cy="1876425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D2BADB0-1624-B0BF-B448-AA6A8E0184A4}"/>
                </a:ext>
              </a:extLst>
            </p:cNvPr>
            <p:cNvSpPr txBox="1"/>
            <p:nvPr/>
          </p:nvSpPr>
          <p:spPr>
            <a:xfrm>
              <a:off x="11394278" y="1942921"/>
              <a:ext cx="857252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sz="11500" b="1">
                  <a:solidFill>
                    <a:schemeClr val="bg1">
                      <a:lumMod val="85000"/>
                    </a:schemeClr>
                  </a:solidFill>
                </a:rPr>
                <a:t>?</a:t>
              </a:r>
              <a:endParaRPr lang="en-US" sz="115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C546405-282A-683A-CD81-D2916FB4BF7C}"/>
                </a:ext>
              </a:extLst>
            </p:cNvPr>
            <p:cNvSpPr txBox="1"/>
            <p:nvPr/>
          </p:nvSpPr>
          <p:spPr>
            <a:xfrm>
              <a:off x="11299279" y="1957298"/>
              <a:ext cx="857252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sz="11500" b="1">
                  <a:solidFill>
                    <a:schemeClr val="bg1"/>
                  </a:solidFill>
                </a:rPr>
                <a:t>?</a:t>
              </a:r>
              <a:endParaRPr lang="en-US" sz="11500" b="1">
                <a:solidFill>
                  <a:schemeClr val="bg1"/>
                </a:solidFill>
              </a:endParaRP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C4290F79-5FA2-08C8-4055-728068A244B2}"/>
              </a:ext>
            </a:extLst>
          </p:cNvPr>
          <p:cNvGrpSpPr/>
          <p:nvPr/>
        </p:nvGrpSpPr>
        <p:grpSpPr>
          <a:xfrm>
            <a:off x="10653718" y="29878"/>
            <a:ext cx="950123" cy="1880357"/>
            <a:chOff x="10653718" y="29878"/>
            <a:chExt cx="950123" cy="1880357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E80D343-C3C8-7815-039F-419433008DD0}"/>
                </a:ext>
              </a:extLst>
            </p:cNvPr>
            <p:cNvSpPr txBox="1"/>
            <p:nvPr/>
          </p:nvSpPr>
          <p:spPr>
            <a:xfrm>
              <a:off x="10746589" y="29878"/>
              <a:ext cx="857252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sz="11500" b="1">
                  <a:solidFill>
                    <a:schemeClr val="bg1">
                      <a:lumMod val="85000"/>
                    </a:schemeClr>
                  </a:solidFill>
                </a:rPr>
                <a:t>?</a:t>
              </a:r>
              <a:endParaRPr lang="en-US" sz="115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8D2914B-F6FB-C830-8F49-B1EDA06D3915}"/>
                </a:ext>
              </a:extLst>
            </p:cNvPr>
            <p:cNvSpPr txBox="1"/>
            <p:nvPr/>
          </p:nvSpPr>
          <p:spPr>
            <a:xfrm>
              <a:off x="10653718" y="48187"/>
              <a:ext cx="857252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sz="11500" b="1">
                  <a:solidFill>
                    <a:schemeClr val="bg1"/>
                  </a:solidFill>
                </a:rPr>
                <a:t>?</a:t>
              </a:r>
              <a:endParaRPr lang="en-US" sz="11500" b="1">
                <a:solidFill>
                  <a:schemeClr val="bg1"/>
                </a:solidFill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0B2434C-FA4E-C3A9-A288-E5D2CD991B8F}"/>
              </a:ext>
            </a:extLst>
          </p:cNvPr>
          <p:cNvGrpSpPr/>
          <p:nvPr/>
        </p:nvGrpSpPr>
        <p:grpSpPr>
          <a:xfrm>
            <a:off x="2486539" y="0"/>
            <a:ext cx="945440" cy="1862048"/>
            <a:chOff x="2486539" y="0"/>
            <a:chExt cx="945440" cy="186204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7DF4557-C429-F937-0461-6478E3EFDB8F}"/>
                </a:ext>
              </a:extLst>
            </p:cNvPr>
            <p:cNvSpPr txBox="1"/>
            <p:nvPr/>
          </p:nvSpPr>
          <p:spPr>
            <a:xfrm>
              <a:off x="2574727" y="0"/>
              <a:ext cx="857252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sz="11500" b="1">
                  <a:solidFill>
                    <a:schemeClr val="bg1">
                      <a:lumMod val="85000"/>
                    </a:schemeClr>
                  </a:solidFill>
                </a:rPr>
                <a:t>?</a:t>
              </a:r>
              <a:endParaRPr lang="en-US" sz="115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B9C737E1-329E-E45D-B513-7E99E6BEE183}"/>
                </a:ext>
              </a:extLst>
            </p:cNvPr>
            <p:cNvSpPr txBox="1"/>
            <p:nvPr/>
          </p:nvSpPr>
          <p:spPr>
            <a:xfrm>
              <a:off x="2486539" y="0"/>
              <a:ext cx="857252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sz="11500" b="1">
                  <a:solidFill>
                    <a:schemeClr val="bg1"/>
                  </a:solidFill>
                </a:rPr>
                <a:t>?</a:t>
              </a:r>
              <a:endParaRPr lang="en-US" sz="11500" b="1">
                <a:solidFill>
                  <a:schemeClr val="bg1"/>
                </a:solidFill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89CD3868-4288-403E-997D-FBF1D90757F3}"/>
              </a:ext>
            </a:extLst>
          </p:cNvPr>
          <p:cNvGrpSpPr/>
          <p:nvPr/>
        </p:nvGrpSpPr>
        <p:grpSpPr>
          <a:xfrm>
            <a:off x="554801" y="4222001"/>
            <a:ext cx="950141" cy="1865213"/>
            <a:chOff x="554801" y="4222001"/>
            <a:chExt cx="950141" cy="1865213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8408EF9-07A1-EBDD-0B28-69EBA4088275}"/>
                </a:ext>
              </a:extLst>
            </p:cNvPr>
            <p:cNvSpPr txBox="1"/>
            <p:nvPr/>
          </p:nvSpPr>
          <p:spPr>
            <a:xfrm>
              <a:off x="647690" y="4222001"/>
              <a:ext cx="857252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sz="11500" b="1">
                  <a:solidFill>
                    <a:schemeClr val="bg1">
                      <a:lumMod val="85000"/>
                    </a:schemeClr>
                  </a:solidFill>
                </a:rPr>
                <a:t>¿</a:t>
              </a:r>
              <a:endParaRPr lang="en-US" sz="115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C243088C-1C0D-2449-AB84-2B3DCC5F256B}"/>
                </a:ext>
              </a:extLst>
            </p:cNvPr>
            <p:cNvSpPr txBox="1"/>
            <p:nvPr/>
          </p:nvSpPr>
          <p:spPr>
            <a:xfrm>
              <a:off x="554801" y="4225166"/>
              <a:ext cx="857252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sz="11500" b="1">
                  <a:solidFill>
                    <a:schemeClr val="bg1"/>
                  </a:solidFill>
                </a:rPr>
                <a:t>¿</a:t>
              </a:r>
              <a:endParaRPr lang="en-US" sz="11500" b="1">
                <a:solidFill>
                  <a:schemeClr val="bg1"/>
                </a:solidFill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8781758A-B385-0B22-3947-58F792E95515}"/>
              </a:ext>
            </a:extLst>
          </p:cNvPr>
          <p:cNvGrpSpPr/>
          <p:nvPr/>
        </p:nvGrpSpPr>
        <p:grpSpPr>
          <a:xfrm>
            <a:off x="2187177" y="5153025"/>
            <a:ext cx="970356" cy="1876425"/>
            <a:chOff x="2187177" y="5153025"/>
            <a:chExt cx="970356" cy="187642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D28BA46-B835-438B-79A7-88294288A661}"/>
                </a:ext>
              </a:extLst>
            </p:cNvPr>
            <p:cNvSpPr txBox="1"/>
            <p:nvPr/>
          </p:nvSpPr>
          <p:spPr>
            <a:xfrm>
              <a:off x="2300281" y="5153025"/>
              <a:ext cx="857252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sz="11500" b="1">
                  <a:solidFill>
                    <a:schemeClr val="bg1">
                      <a:lumMod val="85000"/>
                    </a:schemeClr>
                  </a:solidFill>
                </a:rPr>
                <a:t>?</a:t>
              </a:r>
              <a:endParaRPr lang="en-US" sz="115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17420A4-6D1F-D96C-8B1D-8398DF6AC5E9}"/>
                </a:ext>
              </a:extLst>
            </p:cNvPr>
            <p:cNvSpPr txBox="1"/>
            <p:nvPr/>
          </p:nvSpPr>
          <p:spPr>
            <a:xfrm>
              <a:off x="2187177" y="5167402"/>
              <a:ext cx="857252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sz="11500" b="1">
                  <a:solidFill>
                    <a:schemeClr val="bg1"/>
                  </a:solidFill>
                </a:rPr>
                <a:t>?</a:t>
              </a:r>
              <a:endParaRPr lang="en-US" sz="11500" b="1">
                <a:solidFill>
                  <a:schemeClr val="bg1"/>
                </a:solidFill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ECD7B2AF-B0D2-F1C1-7445-FD9AF7CBEE15}"/>
              </a:ext>
            </a:extLst>
          </p:cNvPr>
          <p:cNvGrpSpPr/>
          <p:nvPr/>
        </p:nvGrpSpPr>
        <p:grpSpPr>
          <a:xfrm>
            <a:off x="1336716" y="2957602"/>
            <a:ext cx="929042" cy="1862048"/>
            <a:chOff x="1336716" y="2957602"/>
            <a:chExt cx="929042" cy="1862048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4A5E335-2665-53A5-9A7E-8B644994303D}"/>
                </a:ext>
              </a:extLst>
            </p:cNvPr>
            <p:cNvSpPr txBox="1"/>
            <p:nvPr/>
          </p:nvSpPr>
          <p:spPr>
            <a:xfrm>
              <a:off x="1408506" y="2957602"/>
              <a:ext cx="857252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sz="11500" b="1">
                  <a:solidFill>
                    <a:schemeClr val="bg1">
                      <a:lumMod val="85000"/>
                    </a:schemeClr>
                  </a:solidFill>
                </a:rPr>
                <a:t>?</a:t>
              </a:r>
              <a:endParaRPr lang="en-US" sz="115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4342773-EF0D-596F-3D3E-26E964C5F6E7}"/>
                </a:ext>
              </a:extLst>
            </p:cNvPr>
            <p:cNvSpPr txBox="1"/>
            <p:nvPr/>
          </p:nvSpPr>
          <p:spPr>
            <a:xfrm>
              <a:off x="1336716" y="2957602"/>
              <a:ext cx="857252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sz="11500" b="1">
                  <a:solidFill>
                    <a:schemeClr val="bg1"/>
                  </a:solidFill>
                </a:rPr>
                <a:t>?</a:t>
              </a:r>
              <a:endParaRPr lang="en-US" sz="11500" b="1">
                <a:solidFill>
                  <a:schemeClr val="bg1"/>
                </a:solidFill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88E02777-C7BE-0C43-7114-4C043220CEDF}"/>
              </a:ext>
            </a:extLst>
          </p:cNvPr>
          <p:cNvGrpSpPr/>
          <p:nvPr/>
        </p:nvGrpSpPr>
        <p:grpSpPr>
          <a:xfrm>
            <a:off x="53398" y="1235824"/>
            <a:ext cx="974700" cy="1862048"/>
            <a:chOff x="53398" y="1235824"/>
            <a:chExt cx="974700" cy="186204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C7591EF-819B-02AC-22E0-745973055A87}"/>
                </a:ext>
              </a:extLst>
            </p:cNvPr>
            <p:cNvSpPr txBox="1"/>
            <p:nvPr/>
          </p:nvSpPr>
          <p:spPr>
            <a:xfrm>
              <a:off x="170846" y="1235824"/>
              <a:ext cx="857252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sz="11500" b="1">
                  <a:solidFill>
                    <a:schemeClr val="bg1">
                      <a:lumMod val="85000"/>
                    </a:schemeClr>
                  </a:solidFill>
                </a:rPr>
                <a:t>¿</a:t>
              </a:r>
              <a:endParaRPr lang="en-US" sz="115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907FD4C-E982-3B92-A801-9F77117F6360}"/>
                </a:ext>
              </a:extLst>
            </p:cNvPr>
            <p:cNvSpPr txBox="1"/>
            <p:nvPr/>
          </p:nvSpPr>
          <p:spPr>
            <a:xfrm>
              <a:off x="53398" y="1235824"/>
              <a:ext cx="857252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sz="11500" b="1">
                  <a:solidFill>
                    <a:schemeClr val="bg1"/>
                  </a:solidFill>
                </a:rPr>
                <a:t>¿</a:t>
              </a:r>
              <a:endParaRPr lang="en-US" sz="11500" b="1">
                <a:solidFill>
                  <a:schemeClr val="bg1"/>
                </a:solidFill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0A0FEC18-7295-FC15-96E3-D354D789BAF2}"/>
              </a:ext>
            </a:extLst>
          </p:cNvPr>
          <p:cNvGrpSpPr/>
          <p:nvPr/>
        </p:nvGrpSpPr>
        <p:grpSpPr>
          <a:xfrm>
            <a:off x="694339" y="-467669"/>
            <a:ext cx="945440" cy="1862048"/>
            <a:chOff x="694339" y="-467669"/>
            <a:chExt cx="945440" cy="1862048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DA2C6BA-DC99-75C9-00B6-232FB443728C}"/>
                </a:ext>
              </a:extLst>
            </p:cNvPr>
            <p:cNvSpPr txBox="1"/>
            <p:nvPr/>
          </p:nvSpPr>
          <p:spPr>
            <a:xfrm>
              <a:off x="782527" y="-467669"/>
              <a:ext cx="857252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sz="11500" b="1">
                  <a:solidFill>
                    <a:schemeClr val="bg1">
                      <a:lumMod val="85000"/>
                    </a:schemeClr>
                  </a:solidFill>
                </a:rPr>
                <a:t>¿</a:t>
              </a:r>
              <a:endParaRPr lang="en-US" sz="115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05EA0B4-9196-5BF2-D282-5488680B50B6}"/>
                </a:ext>
              </a:extLst>
            </p:cNvPr>
            <p:cNvSpPr txBox="1"/>
            <p:nvPr/>
          </p:nvSpPr>
          <p:spPr>
            <a:xfrm>
              <a:off x="694339" y="-467669"/>
              <a:ext cx="857252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sz="11500" b="1">
                  <a:solidFill>
                    <a:schemeClr val="bg1"/>
                  </a:solidFill>
                </a:rPr>
                <a:t>¿</a:t>
              </a:r>
              <a:endParaRPr lang="en-US" sz="11500" b="1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00074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4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4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7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8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9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0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1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2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8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7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7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4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75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6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77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8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79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0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8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8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6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87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8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9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0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91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2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9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9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9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8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9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0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4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05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6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07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8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9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0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1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1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1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6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17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8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19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0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21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2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2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2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8" presetID="2" presetClass="entr" presetSubtype="4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0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1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2" presetID="22" presetClass="exit" presetSubtype="1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33" dur="10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4332958-FB3E-2C49-8FE0-4E3B8F3D3ED2}"/>
              </a:ext>
            </a:extLst>
          </p:cNvPr>
          <p:cNvSpPr txBox="1"/>
          <p:nvPr/>
        </p:nvSpPr>
        <p:spPr>
          <a:xfrm>
            <a:off x="4657725" y="855107"/>
            <a:ext cx="28765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Conclusión:</a:t>
            </a:r>
            <a:endParaRPr lang="en-US" sz="40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FAEA0D-170C-FD8E-7A8B-0CB40C8532D0}"/>
              </a:ext>
            </a:extLst>
          </p:cNvPr>
          <p:cNvSpPr txBox="1"/>
          <p:nvPr/>
        </p:nvSpPr>
        <p:spPr>
          <a:xfrm>
            <a:off x="1083467" y="3013501"/>
            <a:ext cx="100250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8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 PING</a:t>
            </a:r>
            <a:r>
              <a:rPr lang="en-US" sz="4800" b="1" i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ÜI-PARTY DE VIERNES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75BA7F-80E9-DB42-9138-3A97F8804D2F}"/>
              </a:ext>
            </a:extLst>
          </p:cNvPr>
          <p:cNvSpPr txBox="1"/>
          <p:nvPr/>
        </p:nvSpPr>
        <p:spPr>
          <a:xfrm>
            <a:off x="5008895" y="5664339"/>
            <a:ext cx="21742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>
                <a:highlight>
                  <a:srgbClr val="C0C0C0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Toca revisar quesos :(</a:t>
            </a:r>
            <a:endParaRPr lang="en-US" sz="1600">
              <a:highlight>
                <a:srgbClr val="C0C0C0"/>
              </a:highligh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A2A4DD-AFDA-A21F-6767-AC72BDCB2D02}"/>
              </a:ext>
            </a:extLst>
          </p:cNvPr>
          <p:cNvSpPr txBox="1"/>
          <p:nvPr/>
        </p:nvSpPr>
        <p:spPr>
          <a:xfrm>
            <a:off x="1119060" y="2952215"/>
            <a:ext cx="100250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800" b="1">
                <a:solidFill>
                  <a:schemeClr val="bg1">
                    <a:lumMod val="8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 PING</a:t>
            </a:r>
            <a:r>
              <a:rPr lang="en-US" sz="4800" b="1" i="0">
                <a:solidFill>
                  <a:schemeClr val="bg1">
                    <a:lumMod val="85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ÜI-PARTY DE VIERNES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A9E288-67E0-D65A-5DA7-2304D2AF4084}"/>
              </a:ext>
            </a:extLst>
          </p:cNvPr>
          <p:cNvSpPr txBox="1"/>
          <p:nvPr/>
        </p:nvSpPr>
        <p:spPr>
          <a:xfrm>
            <a:off x="5321341" y="3900754"/>
            <a:ext cx="8885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000"/>
              <a:t>🚫</a:t>
            </a:r>
            <a:endParaRPr lang="en-US" sz="40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311624-FB23-6576-0E67-D3CFA33844A3}"/>
              </a:ext>
            </a:extLst>
          </p:cNvPr>
          <p:cNvSpPr txBox="1"/>
          <p:nvPr/>
        </p:nvSpPr>
        <p:spPr>
          <a:xfrm>
            <a:off x="6095998" y="3879661"/>
            <a:ext cx="8885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000"/>
              <a:t>🐧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4275C9D-F35C-A137-671F-2120926ACB7F}"/>
              </a:ext>
            </a:extLst>
          </p:cNvPr>
          <p:cNvSpPr txBox="1"/>
          <p:nvPr/>
        </p:nvSpPr>
        <p:spPr>
          <a:xfrm rot="5400000">
            <a:off x="8707077" y="5479673"/>
            <a:ext cx="8885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000"/>
              <a:t>🐧</a:t>
            </a:r>
          </a:p>
        </p:txBody>
      </p:sp>
    </p:spTree>
    <p:extLst>
      <p:ext uri="{BB962C8B-B14F-4D97-AF65-F5344CB8AC3E}">
        <p14:creationId xmlns:p14="http://schemas.microsoft.com/office/powerpoint/2010/main" val="2995640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04 -0.008 0.018 -0.016 0.023 -0.016 c 0.031 0 0.063 0.125 0.063 0.25 c 0 -0.063 0.016 -0.125 0.031 -0.125 c 0.016 0 0.031 0.063 0.031 0.125 c 0 -0.031 0.008 -0.063 0.016 -0.063 c 0.008 0 0.016 0.031 0.016 0.063 c 0 -0.016 0.004 -0.031 0.008 -0.031 c 0.004 0 0.008 0.016 0.008 0.031 c 0 -0.008 0.002 -0.016 0.004 -0.016 c 0.001 0 0.004 0.008 0.004 0.016 c 0 -0.004 0.001 -0.008 0.002 -0.008 c 0 0.001 0.002 0.004 0.002 0.008 c 0 -0.002 0 -0.004 0.001 -0.004 c 0 0.001 0.001 0.002 0.001 0.004 c 0 -0.001 0 -0.002 0 -0.003 c 0.001 0 0.001 0.001 0.001 0.002 c 0.001 0 0.001 -0.001 0.001 -0.002 c 0.001 0 0.001 0.001 0.001 0.002 E" pathEditMode="relative" ptsTypes=""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A86AA192ACFD374A9A8E7D65940861B2" ma:contentTypeVersion="9" ma:contentTypeDescription="Crear nuevo documento." ma:contentTypeScope="" ma:versionID="0f9e3ddbabd41dcf5021420cc20624a1">
  <xsd:schema xmlns:xsd="http://www.w3.org/2001/XMLSchema" xmlns:xs="http://www.w3.org/2001/XMLSchema" xmlns:p="http://schemas.microsoft.com/office/2006/metadata/properties" xmlns:ns3="bb2a8263-7f6c-415a-a87f-2c165cfccc73" xmlns:ns4="cf0a5f2d-57fe-4979-95c6-b62e13be974a" targetNamespace="http://schemas.microsoft.com/office/2006/metadata/properties" ma:root="true" ma:fieldsID="7f392d87fdda1a95628c1e360f0b2470" ns3:_="" ns4:_="">
    <xsd:import namespace="bb2a8263-7f6c-415a-a87f-2c165cfccc73"/>
    <xsd:import namespace="cf0a5f2d-57fe-4979-95c6-b62e13be974a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b2a8263-7f6c-415a-a87f-2c165cfccc7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f0a5f2d-57fe-4979-95c6-b62e13be974a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Compartid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Detalles de uso compartido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Hash de la sugerencia para compartir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1AEACD3A-9C1B-49A1-9C4B-451E8498662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ACA175F-97DE-40E2-9FAA-68F903A528C9}">
  <ds:schemaRefs>
    <ds:schemaRef ds:uri="bb2a8263-7f6c-415a-a87f-2c165cfccc73"/>
    <ds:schemaRef ds:uri="cf0a5f2d-57fe-4979-95c6-b62e13be974a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FD5EE929-2938-485D-BF4B-DC221A8FA7C8}">
  <ds:schemaRefs>
    <ds:schemaRef ds:uri="http://purl.org/dc/elements/1.1/"/>
    <ds:schemaRef ds:uri="http://schemas.microsoft.com/office/2006/documentManagement/types"/>
    <ds:schemaRef ds:uri="http://www.w3.org/XML/1998/namespace"/>
    <ds:schemaRef ds:uri="cf0a5f2d-57fe-4979-95c6-b62e13be974a"/>
    <ds:schemaRef ds:uri="http://schemas.openxmlformats.org/package/2006/metadata/core-properties"/>
    <ds:schemaRef ds:uri="bb2a8263-7f6c-415a-a87f-2c165cfccc73"/>
    <ds:schemaRef ds:uri="http://purl.org/dc/dcmitype/"/>
    <ds:schemaRef ds:uri="http://schemas.microsoft.com/office/infopath/2007/PartnerControls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108</TotalTime>
  <Words>278</Words>
  <Application>Microsoft Office PowerPoint</Application>
  <PresentationFormat>Widescreen</PresentationFormat>
  <Paragraphs>113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Arial</vt:lpstr>
      <vt:lpstr>Calibri</vt:lpstr>
      <vt:lpstr>Calibri Light</vt:lpstr>
      <vt:lpstr>Tahoma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IVAN YAHIR GOMEZ MANCILLA</dc:creator>
  <cp:lastModifiedBy>IVAN YAHIR GOMEZ MANCILLA</cp:lastModifiedBy>
  <cp:revision>2</cp:revision>
  <dcterms:created xsi:type="dcterms:W3CDTF">2022-10-19T02:48:40Z</dcterms:created>
  <dcterms:modified xsi:type="dcterms:W3CDTF">2022-10-19T19:58:43Z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0x010100A86AA192ACFD374A9A8E7D65940861B2</vt:lpwstr>
  </property>
</Properties>
</file>